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70" r:id="rId4"/>
    <p:sldId id="268" r:id="rId5"/>
    <p:sldId id="267" r:id="rId6"/>
    <p:sldId id="259" r:id="rId7"/>
    <p:sldId id="271" r:id="rId8"/>
    <p:sldId id="273" r:id="rId9"/>
    <p:sldId id="274" r:id="rId10"/>
    <p:sldId id="27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7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94731D-BB42-4D63-A916-624416756ED3}" type="doc">
      <dgm:prSet loTypeId="urn:microsoft.com/office/officeart/2005/8/layout/pyramid4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BA92CCB-8F07-4FF3-A070-11F9EB076C16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1400" b="1" dirty="0" smtClean="0">
              <a:solidFill>
                <a:schemeClr val="bg1"/>
              </a:solidFill>
            </a:rPr>
            <a:t>Требования к структуре ООП </a:t>
          </a:r>
          <a:endParaRPr lang="ru-RU" sz="1400" b="1" dirty="0">
            <a:solidFill>
              <a:schemeClr val="bg1"/>
            </a:solidFill>
          </a:endParaRPr>
        </a:p>
      </dgm:t>
    </dgm:pt>
    <dgm:pt modelId="{DD176E13-0BFB-4ECC-8AEB-46B61EE91937}" type="parTrans" cxnId="{5E3A1CE2-CB53-4484-B5F5-52307E9C1CD6}">
      <dgm:prSet/>
      <dgm:spPr/>
      <dgm:t>
        <a:bodyPr/>
        <a:lstStyle/>
        <a:p>
          <a:endParaRPr lang="ru-RU"/>
        </a:p>
      </dgm:t>
    </dgm:pt>
    <dgm:pt modelId="{B9E235D7-1820-4F21-B9D3-DE4259CEEDC8}" type="sibTrans" cxnId="{5E3A1CE2-CB53-4484-B5F5-52307E9C1CD6}">
      <dgm:prSet/>
      <dgm:spPr/>
      <dgm:t>
        <a:bodyPr/>
        <a:lstStyle/>
        <a:p>
          <a:endParaRPr lang="ru-RU"/>
        </a:p>
      </dgm:t>
    </dgm:pt>
    <dgm:pt modelId="{9BAA3A9C-180B-4121-89DF-292641A81218}">
      <dgm:prSet phldrT="[Текст]"/>
      <dgm:spPr>
        <a:solidFill>
          <a:srgbClr val="00B050"/>
        </a:solidFill>
      </dgm:spPr>
      <dgm:t>
        <a:bodyPr/>
        <a:lstStyle/>
        <a:p>
          <a:r>
            <a:rPr lang="ru-RU" b="1" dirty="0" smtClean="0"/>
            <a:t>Требования к условиям реализации ООП </a:t>
          </a:r>
          <a:endParaRPr lang="ru-RU" b="1" dirty="0"/>
        </a:p>
      </dgm:t>
    </dgm:pt>
    <dgm:pt modelId="{491412C2-98A7-4C92-BE33-5FC95092048E}" type="parTrans" cxnId="{D9BAEFA5-7B4B-42C3-927F-28826B5A38CA}">
      <dgm:prSet/>
      <dgm:spPr/>
      <dgm:t>
        <a:bodyPr/>
        <a:lstStyle/>
        <a:p>
          <a:endParaRPr lang="ru-RU"/>
        </a:p>
      </dgm:t>
    </dgm:pt>
    <dgm:pt modelId="{CF917B69-80BC-4093-A166-E5B95B946728}" type="sibTrans" cxnId="{D9BAEFA5-7B4B-42C3-927F-28826B5A38CA}">
      <dgm:prSet/>
      <dgm:spPr/>
      <dgm:t>
        <a:bodyPr/>
        <a:lstStyle/>
        <a:p>
          <a:endParaRPr lang="ru-RU"/>
        </a:p>
      </dgm:t>
    </dgm:pt>
    <dgm:pt modelId="{9734E32E-9335-4F0E-8ABC-56F998B89A7E}">
      <dgm:prSet phldrT="[Текст]" custT="1"/>
      <dgm:spPr>
        <a:solidFill>
          <a:srgbClr val="7030A0"/>
        </a:solidFill>
      </dgm:spPr>
      <dgm:t>
        <a:bodyPr/>
        <a:lstStyle/>
        <a:p>
          <a:r>
            <a:rPr lang="ru-RU" sz="1800" b="1" dirty="0" smtClean="0"/>
            <a:t>ФГОС ДО</a:t>
          </a:r>
        </a:p>
        <a:p>
          <a:r>
            <a:rPr lang="ru-RU" sz="1800" b="1" dirty="0" smtClean="0"/>
            <a:t/>
          </a:r>
          <a:br>
            <a:rPr lang="ru-RU" sz="1800" b="1" dirty="0" smtClean="0"/>
          </a:br>
          <a:r>
            <a:rPr lang="ru-RU" sz="1600" b="1" dirty="0" smtClean="0"/>
            <a:t>ФГОС НОО</a:t>
          </a:r>
          <a:endParaRPr lang="ru-RU" sz="1600" b="1" dirty="0"/>
        </a:p>
      </dgm:t>
    </dgm:pt>
    <dgm:pt modelId="{DF61C2BD-62C5-419D-ABAA-5C0A2EB53328}" type="parTrans" cxnId="{AC011B4C-6580-4CB3-A815-92903EF34128}">
      <dgm:prSet/>
      <dgm:spPr/>
      <dgm:t>
        <a:bodyPr/>
        <a:lstStyle/>
        <a:p>
          <a:endParaRPr lang="ru-RU"/>
        </a:p>
      </dgm:t>
    </dgm:pt>
    <dgm:pt modelId="{85436676-4498-4A1E-B60C-1070F16F24C1}" type="sibTrans" cxnId="{AC011B4C-6580-4CB3-A815-92903EF34128}">
      <dgm:prSet/>
      <dgm:spPr/>
      <dgm:t>
        <a:bodyPr/>
        <a:lstStyle/>
        <a:p>
          <a:endParaRPr lang="ru-RU"/>
        </a:p>
      </dgm:t>
    </dgm:pt>
    <dgm:pt modelId="{000D40EC-85FE-4447-A13A-BA48DA036F6F}">
      <dgm:prSet phldrT="[Текст]"/>
      <dgm:spPr>
        <a:solidFill>
          <a:srgbClr val="00B050"/>
        </a:solidFill>
      </dgm:spPr>
      <dgm:t>
        <a:bodyPr/>
        <a:lstStyle/>
        <a:p>
          <a:r>
            <a:rPr lang="ru-RU" b="1" dirty="0" smtClean="0"/>
            <a:t>Требования к результатам освоения ООП </a:t>
          </a:r>
          <a:endParaRPr lang="ru-RU" b="1" dirty="0"/>
        </a:p>
      </dgm:t>
    </dgm:pt>
    <dgm:pt modelId="{70F34BC8-9653-4623-945A-FB3376C42360}" type="parTrans" cxnId="{AB8EB03B-4D85-43F7-9DA5-8F232CBA6A09}">
      <dgm:prSet/>
      <dgm:spPr/>
      <dgm:t>
        <a:bodyPr/>
        <a:lstStyle/>
        <a:p>
          <a:endParaRPr lang="ru-RU"/>
        </a:p>
      </dgm:t>
    </dgm:pt>
    <dgm:pt modelId="{3476FA18-5BD3-40D9-9842-F8207F50F893}" type="sibTrans" cxnId="{AB8EB03B-4D85-43F7-9DA5-8F232CBA6A09}">
      <dgm:prSet/>
      <dgm:spPr/>
      <dgm:t>
        <a:bodyPr/>
        <a:lstStyle/>
        <a:p>
          <a:endParaRPr lang="ru-RU"/>
        </a:p>
      </dgm:t>
    </dgm:pt>
    <dgm:pt modelId="{544208D1-3065-4972-9378-409B95208D21}" type="pres">
      <dgm:prSet presAssocID="{3D94731D-BB42-4D63-A916-624416756ED3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171BDF6-D882-4B63-B081-31609827FD42}" type="pres">
      <dgm:prSet presAssocID="{3D94731D-BB42-4D63-A916-624416756ED3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F24C9D-C196-45FE-8ADC-926EB2ACCC0B}" type="pres">
      <dgm:prSet presAssocID="{3D94731D-BB42-4D63-A916-624416756ED3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5E0A68-F548-4D4C-AC29-7278CE7A38D3}" type="pres">
      <dgm:prSet presAssocID="{3D94731D-BB42-4D63-A916-624416756ED3}" presName="triangle3" presStyleLbl="node1" presStyleIdx="2" presStyleCnt="4" custLinFactNeighborX="-776" custLinFactNeighborY="-7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F96CDA-1261-40C9-ADB1-9379BA57C18F}" type="pres">
      <dgm:prSet presAssocID="{3D94731D-BB42-4D63-A916-624416756ED3}" presName="triangle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B8EB03B-4D85-43F7-9DA5-8F232CBA6A09}" srcId="{3D94731D-BB42-4D63-A916-624416756ED3}" destId="{000D40EC-85FE-4447-A13A-BA48DA036F6F}" srcOrd="3" destOrd="0" parTransId="{70F34BC8-9653-4623-945A-FB3376C42360}" sibTransId="{3476FA18-5BD3-40D9-9842-F8207F50F893}"/>
    <dgm:cxn modelId="{FCFE2A8A-780D-4E86-A19D-1516B5725823}" type="presOf" srcId="{DBA92CCB-8F07-4FF3-A070-11F9EB076C16}" destId="{2171BDF6-D882-4B63-B081-31609827FD42}" srcOrd="0" destOrd="0" presId="urn:microsoft.com/office/officeart/2005/8/layout/pyramid4"/>
    <dgm:cxn modelId="{E2243A9D-5DA8-410D-B7D9-A530AB108B7C}" type="presOf" srcId="{9734E32E-9335-4F0E-8ABC-56F998B89A7E}" destId="{095E0A68-F548-4D4C-AC29-7278CE7A38D3}" srcOrd="0" destOrd="0" presId="urn:microsoft.com/office/officeart/2005/8/layout/pyramid4"/>
    <dgm:cxn modelId="{4DFC4313-8984-4D3B-8441-EFE9CA852F6F}" type="presOf" srcId="{3D94731D-BB42-4D63-A916-624416756ED3}" destId="{544208D1-3065-4972-9378-409B95208D21}" srcOrd="0" destOrd="0" presId="urn:microsoft.com/office/officeart/2005/8/layout/pyramid4"/>
    <dgm:cxn modelId="{AC011B4C-6580-4CB3-A815-92903EF34128}" srcId="{3D94731D-BB42-4D63-A916-624416756ED3}" destId="{9734E32E-9335-4F0E-8ABC-56F998B89A7E}" srcOrd="2" destOrd="0" parTransId="{DF61C2BD-62C5-419D-ABAA-5C0A2EB53328}" sibTransId="{85436676-4498-4A1E-B60C-1070F16F24C1}"/>
    <dgm:cxn modelId="{D9BAEFA5-7B4B-42C3-927F-28826B5A38CA}" srcId="{3D94731D-BB42-4D63-A916-624416756ED3}" destId="{9BAA3A9C-180B-4121-89DF-292641A81218}" srcOrd="1" destOrd="0" parTransId="{491412C2-98A7-4C92-BE33-5FC95092048E}" sibTransId="{CF917B69-80BC-4093-A166-E5B95B946728}"/>
    <dgm:cxn modelId="{4F19DF54-B99B-4870-B62A-42D4013DC5B3}" type="presOf" srcId="{9BAA3A9C-180B-4121-89DF-292641A81218}" destId="{F7F24C9D-C196-45FE-8ADC-926EB2ACCC0B}" srcOrd="0" destOrd="0" presId="urn:microsoft.com/office/officeart/2005/8/layout/pyramid4"/>
    <dgm:cxn modelId="{3DBFCC93-CC89-482C-8BC8-396BB04C954D}" type="presOf" srcId="{000D40EC-85FE-4447-A13A-BA48DA036F6F}" destId="{79F96CDA-1261-40C9-ADB1-9379BA57C18F}" srcOrd="0" destOrd="0" presId="urn:microsoft.com/office/officeart/2005/8/layout/pyramid4"/>
    <dgm:cxn modelId="{5E3A1CE2-CB53-4484-B5F5-52307E9C1CD6}" srcId="{3D94731D-BB42-4D63-A916-624416756ED3}" destId="{DBA92CCB-8F07-4FF3-A070-11F9EB076C16}" srcOrd="0" destOrd="0" parTransId="{DD176E13-0BFB-4ECC-8AEB-46B61EE91937}" sibTransId="{B9E235D7-1820-4F21-B9D3-DE4259CEEDC8}"/>
    <dgm:cxn modelId="{ABA0B3E3-B99E-43AE-B032-F0454E55A069}" type="presParOf" srcId="{544208D1-3065-4972-9378-409B95208D21}" destId="{2171BDF6-D882-4B63-B081-31609827FD42}" srcOrd="0" destOrd="0" presId="urn:microsoft.com/office/officeart/2005/8/layout/pyramid4"/>
    <dgm:cxn modelId="{8821025D-5A28-4AE9-BA29-F1DBC00D6E7D}" type="presParOf" srcId="{544208D1-3065-4972-9378-409B95208D21}" destId="{F7F24C9D-C196-45FE-8ADC-926EB2ACCC0B}" srcOrd="1" destOrd="0" presId="urn:microsoft.com/office/officeart/2005/8/layout/pyramid4"/>
    <dgm:cxn modelId="{9BA00AB0-5A14-4EA1-940F-2069C2A5F6D1}" type="presParOf" srcId="{544208D1-3065-4972-9378-409B95208D21}" destId="{095E0A68-F548-4D4C-AC29-7278CE7A38D3}" srcOrd="2" destOrd="0" presId="urn:microsoft.com/office/officeart/2005/8/layout/pyramid4"/>
    <dgm:cxn modelId="{4F22D49E-18FA-4A43-9C2F-3E612F09AF43}" type="presParOf" srcId="{544208D1-3065-4972-9378-409B95208D21}" destId="{79F96CDA-1261-40C9-ADB1-9379BA57C18F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0ABC66-96A6-431A-A777-F42089AC4F60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7FA6625-A64F-477E-A690-261922DA10A3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1600" b="1" dirty="0" smtClean="0">
              <a:latin typeface="Arial" pitchFamily="34" charset="0"/>
              <a:cs typeface="Arial" pitchFamily="34" charset="0"/>
            </a:rPr>
            <a:t>Целевой раздел</a:t>
          </a:r>
          <a:endParaRPr lang="ru-RU" sz="1600" b="1" dirty="0">
            <a:latin typeface="Arial" pitchFamily="34" charset="0"/>
            <a:cs typeface="Arial" pitchFamily="34" charset="0"/>
          </a:endParaRPr>
        </a:p>
      </dgm:t>
    </dgm:pt>
    <dgm:pt modelId="{69C7CF64-B99C-4737-A292-5FE9DC8FFAD5}" type="parTrans" cxnId="{42001E15-C0C7-4FA8-904D-2E75C3CCEFF7}">
      <dgm:prSet/>
      <dgm:spPr/>
      <dgm:t>
        <a:bodyPr/>
        <a:lstStyle/>
        <a:p>
          <a:endParaRPr lang="ru-RU" sz="1200"/>
        </a:p>
      </dgm:t>
    </dgm:pt>
    <dgm:pt modelId="{FBAB2377-03B9-4513-9EDF-52E208804C79}" type="sibTrans" cxnId="{42001E15-C0C7-4FA8-904D-2E75C3CCEFF7}">
      <dgm:prSet/>
      <dgm:spPr/>
      <dgm:t>
        <a:bodyPr/>
        <a:lstStyle/>
        <a:p>
          <a:endParaRPr lang="ru-RU" sz="1200"/>
        </a:p>
      </dgm:t>
    </dgm:pt>
    <dgm:pt modelId="{B15DC75E-03DD-46CA-BE53-9F0DEA329748}">
      <dgm:prSet phldrT="[Текст]" custT="1"/>
      <dgm:spPr>
        <a:ln>
          <a:solidFill>
            <a:srgbClr val="00B050"/>
          </a:solidFill>
        </a:ln>
      </dgm:spPr>
      <dgm:t>
        <a:bodyPr/>
        <a:lstStyle/>
        <a:p>
          <a:r>
            <a:rPr lang="ru-RU" sz="1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Пояснительная записка</a:t>
          </a:r>
          <a:endParaRPr lang="ru-RU" sz="1200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19A4346B-06A8-4398-BF4D-CD464400EDAD}" type="parTrans" cxnId="{1E17807D-E9BA-4B93-9D13-5D4B3B540B25}">
      <dgm:prSet/>
      <dgm:spPr/>
      <dgm:t>
        <a:bodyPr/>
        <a:lstStyle/>
        <a:p>
          <a:endParaRPr lang="ru-RU" sz="1200"/>
        </a:p>
      </dgm:t>
    </dgm:pt>
    <dgm:pt modelId="{81861D74-64A6-4EEE-A46B-444C116888BA}" type="sibTrans" cxnId="{1E17807D-E9BA-4B93-9D13-5D4B3B540B25}">
      <dgm:prSet/>
      <dgm:spPr/>
      <dgm:t>
        <a:bodyPr/>
        <a:lstStyle/>
        <a:p>
          <a:endParaRPr lang="ru-RU" sz="1200"/>
        </a:p>
      </dgm:t>
    </dgm:pt>
    <dgm:pt modelId="{9E2ACC43-2900-4ADF-8A26-D1FB8473C9C6}">
      <dgm:prSet phldrT="[Текст]" custT="1"/>
      <dgm:spPr>
        <a:ln>
          <a:solidFill>
            <a:srgbClr val="00B050"/>
          </a:solidFill>
        </a:ln>
      </dgm:spPr>
      <dgm:t>
        <a:bodyPr/>
        <a:lstStyle/>
        <a:p>
          <a:r>
            <a:rPr lang="ru-RU" sz="1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Планируемые результаты</a:t>
          </a:r>
          <a:endParaRPr lang="ru-RU" sz="1200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3A748E52-5D25-4868-93A4-1BAF355228AF}" type="parTrans" cxnId="{9E00A48E-6B62-44BC-B630-30E6EC900C06}">
      <dgm:prSet/>
      <dgm:spPr>
        <a:ln>
          <a:solidFill>
            <a:srgbClr val="00B050"/>
          </a:solidFill>
        </a:ln>
      </dgm:spPr>
      <dgm:t>
        <a:bodyPr/>
        <a:lstStyle/>
        <a:p>
          <a:endParaRPr lang="ru-RU" sz="1200"/>
        </a:p>
      </dgm:t>
    </dgm:pt>
    <dgm:pt modelId="{5DFE118E-0F4E-49F4-A4F3-177EE747A55D}" type="sibTrans" cxnId="{9E00A48E-6B62-44BC-B630-30E6EC900C06}">
      <dgm:prSet/>
      <dgm:spPr/>
      <dgm:t>
        <a:bodyPr/>
        <a:lstStyle/>
        <a:p>
          <a:endParaRPr lang="ru-RU" sz="1200"/>
        </a:p>
      </dgm:t>
    </dgm:pt>
    <dgm:pt modelId="{2091F0BE-B782-4459-B653-FA0E726F8702}">
      <dgm:prSet phldrT="[Текст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ru-RU" sz="1600" b="1" dirty="0" smtClean="0">
              <a:latin typeface="Arial" pitchFamily="34" charset="0"/>
              <a:cs typeface="Arial" pitchFamily="34" charset="0"/>
            </a:rPr>
            <a:t>Содержательный раздел </a:t>
          </a:r>
          <a:endParaRPr lang="ru-RU" sz="1600" b="1" dirty="0">
            <a:latin typeface="Arial" pitchFamily="34" charset="0"/>
            <a:cs typeface="Arial" pitchFamily="34" charset="0"/>
          </a:endParaRPr>
        </a:p>
      </dgm:t>
    </dgm:pt>
    <dgm:pt modelId="{F0421F65-DF3E-47E9-BEBE-5795BA37FE29}" type="parTrans" cxnId="{CD70DF59-23C6-4918-899C-2C4274C453FD}">
      <dgm:prSet/>
      <dgm:spPr/>
      <dgm:t>
        <a:bodyPr/>
        <a:lstStyle/>
        <a:p>
          <a:endParaRPr lang="ru-RU" sz="1200"/>
        </a:p>
      </dgm:t>
    </dgm:pt>
    <dgm:pt modelId="{7B205451-BF5D-4B3A-875A-9CE42E8858C4}" type="sibTrans" cxnId="{CD70DF59-23C6-4918-899C-2C4274C453FD}">
      <dgm:prSet/>
      <dgm:spPr/>
      <dgm:t>
        <a:bodyPr/>
        <a:lstStyle/>
        <a:p>
          <a:endParaRPr lang="ru-RU" sz="1200"/>
        </a:p>
      </dgm:t>
    </dgm:pt>
    <dgm:pt modelId="{F7C82F6D-61CC-49A6-AD0C-277B478F1BBF}">
      <dgm:prSet phldrT="[Текст]" custT="1"/>
      <dgm:spPr/>
      <dgm:t>
        <a:bodyPr/>
        <a:lstStyle/>
        <a:p>
          <a:r>
            <a: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Социально-коммуникативное развитие детей</a:t>
          </a:r>
          <a:endParaRPr lang="ru-RU" sz="1400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D08450F0-2012-4730-9149-F426C41A765C}" type="parTrans" cxnId="{515DEA05-909D-4D36-B4AD-C82678AD66C7}">
      <dgm:prSet/>
      <dgm:spPr/>
      <dgm:t>
        <a:bodyPr/>
        <a:lstStyle/>
        <a:p>
          <a:endParaRPr lang="ru-RU" sz="1200"/>
        </a:p>
      </dgm:t>
    </dgm:pt>
    <dgm:pt modelId="{C9C6A75B-3C6A-47C0-8048-9D9CC8BCCEEA}" type="sibTrans" cxnId="{515DEA05-909D-4D36-B4AD-C82678AD66C7}">
      <dgm:prSet/>
      <dgm:spPr/>
      <dgm:t>
        <a:bodyPr/>
        <a:lstStyle/>
        <a:p>
          <a:endParaRPr lang="ru-RU" sz="1200"/>
        </a:p>
      </dgm:t>
    </dgm:pt>
    <dgm:pt modelId="{5D3BF6CD-5613-4418-9147-7416BF80CE29}">
      <dgm:prSet phldrT="[Текст]" custT="1"/>
      <dgm:spPr/>
      <dgm:t>
        <a:bodyPr/>
        <a:lstStyle/>
        <a:p>
          <a:r>
            <a: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Познавательное развитие  детей </a:t>
          </a:r>
          <a:endParaRPr lang="ru-RU" sz="1400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DC0E16DE-0D76-4300-AD79-0451787925BA}" type="parTrans" cxnId="{9762B9C9-7B94-4256-9769-9F94EF1037A2}">
      <dgm:prSet/>
      <dgm:spPr/>
      <dgm:t>
        <a:bodyPr/>
        <a:lstStyle/>
        <a:p>
          <a:endParaRPr lang="ru-RU" sz="1200"/>
        </a:p>
      </dgm:t>
    </dgm:pt>
    <dgm:pt modelId="{0403AE97-94D6-4DB2-8324-7C722808A1D6}" type="sibTrans" cxnId="{9762B9C9-7B94-4256-9769-9F94EF1037A2}">
      <dgm:prSet/>
      <dgm:spPr/>
      <dgm:t>
        <a:bodyPr/>
        <a:lstStyle/>
        <a:p>
          <a:endParaRPr lang="ru-RU" sz="1200"/>
        </a:p>
      </dgm:t>
    </dgm:pt>
    <dgm:pt modelId="{0A772A02-AA72-4C58-88A7-6291A47FB325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1600" b="1" dirty="0" smtClean="0">
              <a:latin typeface="Arial" pitchFamily="34" charset="0"/>
              <a:cs typeface="Arial" pitchFamily="34" charset="0"/>
            </a:rPr>
            <a:t>Организационный раздел </a:t>
          </a:r>
          <a:endParaRPr lang="ru-RU" sz="1600" b="1" dirty="0">
            <a:latin typeface="Arial" pitchFamily="34" charset="0"/>
            <a:cs typeface="Arial" pitchFamily="34" charset="0"/>
          </a:endParaRPr>
        </a:p>
      </dgm:t>
    </dgm:pt>
    <dgm:pt modelId="{8A564978-8AEB-4549-A9D8-196150D2C534}" type="parTrans" cxnId="{B3DA1015-5189-44E4-9A40-E877C7CB52CB}">
      <dgm:prSet/>
      <dgm:spPr/>
      <dgm:t>
        <a:bodyPr/>
        <a:lstStyle/>
        <a:p>
          <a:endParaRPr lang="ru-RU" sz="1200"/>
        </a:p>
      </dgm:t>
    </dgm:pt>
    <dgm:pt modelId="{F896D01D-DE95-4920-BC02-CEFB0300642C}" type="sibTrans" cxnId="{B3DA1015-5189-44E4-9A40-E877C7CB52CB}">
      <dgm:prSet/>
      <dgm:spPr/>
      <dgm:t>
        <a:bodyPr/>
        <a:lstStyle/>
        <a:p>
          <a:endParaRPr lang="ru-RU" sz="1200"/>
        </a:p>
      </dgm:t>
    </dgm:pt>
    <dgm:pt modelId="{E8A885D2-2C82-4912-888B-8E1A06E3EF2E}">
      <dgm:prSet custT="1"/>
      <dgm:spPr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ru-RU" sz="1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Материально –техническое обеспечение</a:t>
          </a:r>
          <a:endParaRPr lang="ru-RU" sz="1200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58C098D2-15B4-4B21-B497-DEDFEB0878D4}" type="parTrans" cxnId="{A790C7A8-E4D2-44B6-9162-D884325C265E}">
      <dgm:prSet/>
      <dgm:spPr/>
      <dgm:t>
        <a:bodyPr/>
        <a:lstStyle/>
        <a:p>
          <a:endParaRPr lang="ru-RU" sz="1200"/>
        </a:p>
      </dgm:t>
    </dgm:pt>
    <dgm:pt modelId="{D76D9657-D2CC-40B3-B699-2D8D6CDE7070}" type="sibTrans" cxnId="{A790C7A8-E4D2-44B6-9162-D884325C265E}">
      <dgm:prSet/>
      <dgm:spPr/>
      <dgm:t>
        <a:bodyPr/>
        <a:lstStyle/>
        <a:p>
          <a:endParaRPr lang="ru-RU" sz="1200"/>
        </a:p>
      </dgm:t>
    </dgm:pt>
    <dgm:pt modelId="{71405CFA-10B5-4CC6-9907-E4528CA49736}">
      <dgm:prSet custT="1"/>
      <dgm:spPr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ru-RU" sz="1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Психолого-педагогические условия</a:t>
          </a:r>
          <a:endParaRPr lang="ru-RU" sz="1200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1402589C-57D6-4F7B-AC81-84479FC81CDA}" type="parTrans" cxnId="{0C111355-09DF-44AB-B36E-3178903FEAAE}">
      <dgm:prSet/>
      <dgm:spPr/>
      <dgm:t>
        <a:bodyPr/>
        <a:lstStyle/>
        <a:p>
          <a:endParaRPr lang="ru-RU" sz="1200"/>
        </a:p>
      </dgm:t>
    </dgm:pt>
    <dgm:pt modelId="{B2C23C83-C8DB-4227-880F-DB6D051A6164}" type="sibTrans" cxnId="{0C111355-09DF-44AB-B36E-3178903FEAAE}">
      <dgm:prSet/>
      <dgm:spPr/>
      <dgm:t>
        <a:bodyPr/>
        <a:lstStyle/>
        <a:p>
          <a:endParaRPr lang="ru-RU" sz="1200"/>
        </a:p>
      </dgm:t>
    </dgm:pt>
    <dgm:pt modelId="{005EDE2F-3027-4257-A2D2-8CDB16C5CA36}">
      <dgm:prSet custT="1"/>
      <dgm:spPr/>
      <dgm:t>
        <a:bodyPr/>
        <a:lstStyle/>
        <a:p>
          <a:r>
            <a: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Художественно‑</a:t>
          </a:r>
        </a:p>
        <a:p>
          <a:r>
            <a: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эстетическое развитие детей </a:t>
          </a:r>
          <a:endParaRPr lang="ru-RU" sz="1400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F43E9F76-006E-42E5-9920-C5914BF4B5E8}" type="parTrans" cxnId="{D96A827D-C6E7-471A-A7E2-2D0475C7B3FF}">
      <dgm:prSet/>
      <dgm:spPr/>
      <dgm:t>
        <a:bodyPr/>
        <a:lstStyle/>
        <a:p>
          <a:endParaRPr lang="ru-RU" sz="1200"/>
        </a:p>
      </dgm:t>
    </dgm:pt>
    <dgm:pt modelId="{32F59C4C-B7BA-475B-AF81-D5CF381D6711}" type="sibTrans" cxnId="{D96A827D-C6E7-471A-A7E2-2D0475C7B3FF}">
      <dgm:prSet/>
      <dgm:spPr/>
      <dgm:t>
        <a:bodyPr/>
        <a:lstStyle/>
        <a:p>
          <a:endParaRPr lang="ru-RU" sz="1200"/>
        </a:p>
      </dgm:t>
    </dgm:pt>
    <dgm:pt modelId="{A9107730-B8A4-4DEC-B612-536BBA36E3B3}">
      <dgm:prSet custT="1"/>
      <dgm:spPr/>
      <dgm:t>
        <a:bodyPr/>
        <a:lstStyle/>
        <a:p>
          <a:r>
            <a: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Физическое развитие детей </a:t>
          </a:r>
          <a:endParaRPr lang="ru-RU" sz="1400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00AF4E2C-3D5C-4ED8-A95A-9AF916E3C584}" type="parTrans" cxnId="{23A8860A-644D-4FC8-819C-B869C36035F4}">
      <dgm:prSet/>
      <dgm:spPr/>
      <dgm:t>
        <a:bodyPr/>
        <a:lstStyle/>
        <a:p>
          <a:endParaRPr lang="ru-RU" sz="1200"/>
        </a:p>
      </dgm:t>
    </dgm:pt>
    <dgm:pt modelId="{66558432-3782-472E-9A9C-09A3E22CCB0E}" type="sibTrans" cxnId="{23A8860A-644D-4FC8-819C-B869C36035F4}">
      <dgm:prSet/>
      <dgm:spPr/>
      <dgm:t>
        <a:bodyPr/>
        <a:lstStyle/>
        <a:p>
          <a:endParaRPr lang="ru-RU" sz="1200"/>
        </a:p>
      </dgm:t>
    </dgm:pt>
    <dgm:pt modelId="{351B3CD9-D80E-491F-9CEC-5500824147AB}">
      <dgm:prSet custT="1"/>
      <dgm:spPr/>
      <dgm:t>
        <a:bodyPr/>
        <a:lstStyle/>
        <a:p>
          <a:r>
            <a: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Коррекционная работа и/или инклюзивная практика</a:t>
          </a:r>
          <a:endParaRPr lang="ru-RU" sz="1400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D83E4FB2-6AD7-40DC-949F-2341BDA3A56B}" type="parTrans" cxnId="{B42C7A4C-9230-411C-8C19-7801F3ABA473}">
      <dgm:prSet/>
      <dgm:spPr/>
      <dgm:t>
        <a:bodyPr/>
        <a:lstStyle/>
        <a:p>
          <a:endParaRPr lang="ru-RU" sz="1200"/>
        </a:p>
      </dgm:t>
    </dgm:pt>
    <dgm:pt modelId="{44C2FB8F-542A-4E6B-A4EB-E145964A37CB}" type="sibTrans" cxnId="{B42C7A4C-9230-411C-8C19-7801F3ABA473}">
      <dgm:prSet/>
      <dgm:spPr/>
      <dgm:t>
        <a:bodyPr/>
        <a:lstStyle/>
        <a:p>
          <a:endParaRPr lang="ru-RU" sz="1200"/>
        </a:p>
      </dgm:t>
    </dgm:pt>
    <dgm:pt modelId="{5520FF6D-4BC6-473D-94E8-76A8FA958CBF}">
      <dgm:prSet custT="1"/>
      <dgm:spPr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ru-RU" sz="1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Предметно – пространственная среда  </a:t>
          </a:r>
          <a:endParaRPr lang="ru-RU" sz="1200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A82D4699-1E1B-412F-86DD-0240AA90C612}" type="parTrans" cxnId="{47AA71A3-A38B-4F99-9FF2-ED8A46A2F3D2}">
      <dgm:prSet/>
      <dgm:spPr/>
      <dgm:t>
        <a:bodyPr/>
        <a:lstStyle/>
        <a:p>
          <a:endParaRPr lang="ru-RU" sz="1200"/>
        </a:p>
      </dgm:t>
    </dgm:pt>
    <dgm:pt modelId="{9F2277DE-6A7D-4ED5-BFCD-FF4EEC1F0DA4}" type="sibTrans" cxnId="{47AA71A3-A38B-4F99-9FF2-ED8A46A2F3D2}">
      <dgm:prSet/>
      <dgm:spPr/>
      <dgm:t>
        <a:bodyPr/>
        <a:lstStyle/>
        <a:p>
          <a:endParaRPr lang="ru-RU" sz="1200"/>
        </a:p>
      </dgm:t>
    </dgm:pt>
    <dgm:pt modelId="{96C3B8C3-3AE5-409A-BD07-94177C86C0F9}">
      <dgm:prSet custT="1"/>
      <dgm:spPr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ru-RU" sz="1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Финансовые условия </a:t>
          </a:r>
          <a:endParaRPr lang="ru-RU" sz="1200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3BE7EDCC-793E-409E-AF5D-7E57F6C4FAF5}" type="parTrans" cxnId="{C49F946C-8AD6-4B42-970F-3D863FF0F243}">
      <dgm:prSet/>
      <dgm:spPr/>
      <dgm:t>
        <a:bodyPr/>
        <a:lstStyle/>
        <a:p>
          <a:endParaRPr lang="ru-RU" sz="1200"/>
        </a:p>
      </dgm:t>
    </dgm:pt>
    <dgm:pt modelId="{EB34D7E4-D991-483C-904F-BB7077A6E077}" type="sibTrans" cxnId="{C49F946C-8AD6-4B42-970F-3D863FF0F243}">
      <dgm:prSet/>
      <dgm:spPr/>
      <dgm:t>
        <a:bodyPr/>
        <a:lstStyle/>
        <a:p>
          <a:endParaRPr lang="ru-RU" sz="1200"/>
        </a:p>
      </dgm:t>
    </dgm:pt>
    <dgm:pt modelId="{18E9DCB7-BCF0-46C9-9F05-AF6D02A26590}">
      <dgm:prSet custT="1"/>
      <dgm:spPr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ru-RU" sz="1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Организация образовательной деятельности</a:t>
          </a:r>
          <a:endParaRPr lang="ru-RU" sz="1200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5501FBEF-E8B3-4EEB-BF9A-D4EC9286F589}" type="parTrans" cxnId="{E9C6DEE2-9C02-4382-B359-0B3C55788A4F}">
      <dgm:prSet/>
      <dgm:spPr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endParaRPr lang="ru-RU" sz="1200"/>
        </a:p>
      </dgm:t>
    </dgm:pt>
    <dgm:pt modelId="{471B7C14-A124-4209-9321-E2C64CA2B6AD}" type="sibTrans" cxnId="{E9C6DEE2-9C02-4382-B359-0B3C55788A4F}">
      <dgm:prSet/>
      <dgm:spPr/>
      <dgm:t>
        <a:bodyPr/>
        <a:lstStyle/>
        <a:p>
          <a:endParaRPr lang="ru-RU" sz="1200"/>
        </a:p>
      </dgm:t>
    </dgm:pt>
    <dgm:pt modelId="{4A9C696E-BDDD-4557-A7BA-54BBCE113D89}">
      <dgm:prSet custT="1"/>
      <dgm:spPr/>
      <dgm:t>
        <a:bodyPr/>
        <a:lstStyle/>
        <a:p>
          <a:r>
            <a: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Речевое развитие </a:t>
          </a:r>
          <a:endParaRPr lang="ru-RU" sz="1400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DEB2DDA4-F510-4693-9197-667C7615F14E}" type="parTrans" cxnId="{5DDB8151-9CEB-41E8-A41F-A1741029C1B6}">
      <dgm:prSet/>
      <dgm:spPr/>
      <dgm:t>
        <a:bodyPr/>
        <a:lstStyle/>
        <a:p>
          <a:endParaRPr lang="ru-RU"/>
        </a:p>
      </dgm:t>
    </dgm:pt>
    <dgm:pt modelId="{E7E75CED-18BD-46BA-B447-C5E7A13D5242}" type="sibTrans" cxnId="{5DDB8151-9CEB-41E8-A41F-A1741029C1B6}">
      <dgm:prSet/>
      <dgm:spPr/>
      <dgm:t>
        <a:bodyPr/>
        <a:lstStyle/>
        <a:p>
          <a:endParaRPr lang="ru-RU"/>
        </a:p>
      </dgm:t>
    </dgm:pt>
    <dgm:pt modelId="{7AA6EA13-56A4-4235-B757-EE622D4F2497}" type="pres">
      <dgm:prSet presAssocID="{D90ABC66-96A6-431A-A777-F42089AC4F6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6F46C2A-5520-4D55-BA7C-D0A82B7F3B45}" type="pres">
      <dgm:prSet presAssocID="{37FA6625-A64F-477E-A690-261922DA10A3}" presName="root" presStyleCnt="0"/>
      <dgm:spPr/>
    </dgm:pt>
    <dgm:pt modelId="{7F371BFF-EACA-46A5-B830-59B4412B62CB}" type="pres">
      <dgm:prSet presAssocID="{37FA6625-A64F-477E-A690-261922DA10A3}" presName="rootComposite" presStyleCnt="0"/>
      <dgm:spPr/>
    </dgm:pt>
    <dgm:pt modelId="{C6B1D15E-BC7D-49DF-ADF9-8D2A148E2862}" type="pres">
      <dgm:prSet presAssocID="{37FA6625-A64F-477E-A690-261922DA10A3}" presName="rootText" presStyleLbl="node1" presStyleIdx="0" presStyleCnt="3" custScaleX="138435" custLinFactNeighborX="-21245" custLinFactNeighborY="-233"/>
      <dgm:spPr/>
      <dgm:t>
        <a:bodyPr/>
        <a:lstStyle/>
        <a:p>
          <a:endParaRPr lang="ru-RU"/>
        </a:p>
      </dgm:t>
    </dgm:pt>
    <dgm:pt modelId="{C259E0F3-8CB4-44D7-B7F2-C45997811B76}" type="pres">
      <dgm:prSet presAssocID="{37FA6625-A64F-477E-A690-261922DA10A3}" presName="rootConnector" presStyleLbl="node1" presStyleIdx="0" presStyleCnt="3"/>
      <dgm:spPr/>
      <dgm:t>
        <a:bodyPr/>
        <a:lstStyle/>
        <a:p>
          <a:endParaRPr lang="ru-RU"/>
        </a:p>
      </dgm:t>
    </dgm:pt>
    <dgm:pt modelId="{1854E88E-108F-4208-BBB3-D48259A7D5E3}" type="pres">
      <dgm:prSet presAssocID="{37FA6625-A64F-477E-A690-261922DA10A3}" presName="childShape" presStyleCnt="0"/>
      <dgm:spPr/>
    </dgm:pt>
    <dgm:pt modelId="{FE9966B1-E337-4B0D-8BCE-D38B402C4CCE}" type="pres">
      <dgm:prSet presAssocID="{19A4346B-06A8-4398-BF4D-CD464400EDAD}" presName="Name13" presStyleLbl="parChTrans1D2" presStyleIdx="0" presStyleCnt="13"/>
      <dgm:spPr/>
      <dgm:t>
        <a:bodyPr/>
        <a:lstStyle/>
        <a:p>
          <a:endParaRPr lang="ru-RU"/>
        </a:p>
      </dgm:t>
    </dgm:pt>
    <dgm:pt modelId="{6D434A73-9931-48AF-9FCF-C08C78DF3113}" type="pres">
      <dgm:prSet presAssocID="{B15DC75E-03DD-46CA-BE53-9F0DEA329748}" presName="childText" presStyleLbl="bgAcc1" presStyleIdx="0" presStyleCnt="13" custScaleX="136831" custLinFactNeighborX="-26723" custLinFactNeighborY="38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EAB35D-52E8-4850-BCBA-4C23C18E3EFB}" type="pres">
      <dgm:prSet presAssocID="{3A748E52-5D25-4868-93A4-1BAF355228AF}" presName="Name13" presStyleLbl="parChTrans1D2" presStyleIdx="1" presStyleCnt="13"/>
      <dgm:spPr/>
      <dgm:t>
        <a:bodyPr/>
        <a:lstStyle/>
        <a:p>
          <a:endParaRPr lang="ru-RU"/>
        </a:p>
      </dgm:t>
    </dgm:pt>
    <dgm:pt modelId="{7D05B8CA-BDC3-44A9-95D7-6001C87FA433}" type="pres">
      <dgm:prSet presAssocID="{9E2ACC43-2900-4ADF-8A26-D1FB8473C9C6}" presName="childText" presStyleLbl="bgAcc1" presStyleIdx="1" presStyleCnt="13" custScaleX="115031" custLinFactNeighborX="-1891" custLinFactNeighborY="378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FDE91C-2FB0-42BA-A9CD-42789491540F}" type="pres">
      <dgm:prSet presAssocID="{2091F0BE-B782-4459-B653-FA0E726F8702}" presName="root" presStyleCnt="0"/>
      <dgm:spPr/>
    </dgm:pt>
    <dgm:pt modelId="{7776E3CD-84A6-4927-AB0F-C28103B24058}" type="pres">
      <dgm:prSet presAssocID="{2091F0BE-B782-4459-B653-FA0E726F8702}" presName="rootComposite" presStyleCnt="0"/>
      <dgm:spPr/>
    </dgm:pt>
    <dgm:pt modelId="{9B03CD6C-7B9B-4F07-9431-39270C91E1C0}" type="pres">
      <dgm:prSet presAssocID="{2091F0BE-B782-4459-B653-FA0E726F8702}" presName="rootText" presStyleLbl="node1" presStyleIdx="1" presStyleCnt="3" custScaleX="148844" custLinFactNeighborX="-12148" custLinFactNeighborY="-233"/>
      <dgm:spPr/>
      <dgm:t>
        <a:bodyPr/>
        <a:lstStyle/>
        <a:p>
          <a:endParaRPr lang="ru-RU"/>
        </a:p>
      </dgm:t>
    </dgm:pt>
    <dgm:pt modelId="{40823162-34BD-400D-8AAF-CA014D486F69}" type="pres">
      <dgm:prSet presAssocID="{2091F0BE-B782-4459-B653-FA0E726F8702}" presName="rootConnector" presStyleLbl="node1" presStyleIdx="1" presStyleCnt="3"/>
      <dgm:spPr/>
      <dgm:t>
        <a:bodyPr/>
        <a:lstStyle/>
        <a:p>
          <a:endParaRPr lang="ru-RU"/>
        </a:p>
      </dgm:t>
    </dgm:pt>
    <dgm:pt modelId="{DC4672E3-FB01-44ED-B3D0-181935565790}" type="pres">
      <dgm:prSet presAssocID="{2091F0BE-B782-4459-B653-FA0E726F8702}" presName="childShape" presStyleCnt="0"/>
      <dgm:spPr/>
    </dgm:pt>
    <dgm:pt modelId="{FC789BE9-F82F-4004-AAFF-F5D149D23A96}" type="pres">
      <dgm:prSet presAssocID="{D08450F0-2012-4730-9149-F426C41A765C}" presName="Name13" presStyleLbl="parChTrans1D2" presStyleIdx="2" presStyleCnt="13"/>
      <dgm:spPr/>
      <dgm:t>
        <a:bodyPr/>
        <a:lstStyle/>
        <a:p>
          <a:endParaRPr lang="ru-RU"/>
        </a:p>
      </dgm:t>
    </dgm:pt>
    <dgm:pt modelId="{561109DD-C3C1-43EC-B9C5-0EA55C48EC57}" type="pres">
      <dgm:prSet presAssocID="{F7C82F6D-61CC-49A6-AD0C-277B478F1BBF}" presName="childText" presStyleLbl="bgAcc1" presStyleIdx="2" presStyleCnt="13" custScaleX="207138" custLinFactNeighborX="-9145" custLinFactNeighborY="-159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A43345-46B4-4BD1-842D-3244752500EA}" type="pres">
      <dgm:prSet presAssocID="{DC0E16DE-0D76-4300-AD79-0451787925BA}" presName="Name13" presStyleLbl="parChTrans1D2" presStyleIdx="3" presStyleCnt="13"/>
      <dgm:spPr/>
      <dgm:t>
        <a:bodyPr/>
        <a:lstStyle/>
        <a:p>
          <a:endParaRPr lang="ru-RU"/>
        </a:p>
      </dgm:t>
    </dgm:pt>
    <dgm:pt modelId="{7912C7EE-A369-4E02-AF51-3A91CF2FF946}" type="pres">
      <dgm:prSet presAssocID="{5D3BF6CD-5613-4418-9147-7416BF80CE29}" presName="childText" presStyleLbl="bgAcc1" presStyleIdx="3" presStyleCnt="13" custScaleX="207138" custLinFactNeighborX="-9145" custLinFactNeighborY="-317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07E5A6-7EBA-42B6-9FB0-92D49FB4C6C4}" type="pres">
      <dgm:prSet presAssocID="{DEB2DDA4-F510-4693-9197-667C7615F14E}" presName="Name13" presStyleLbl="parChTrans1D2" presStyleIdx="4" presStyleCnt="13"/>
      <dgm:spPr/>
      <dgm:t>
        <a:bodyPr/>
        <a:lstStyle/>
        <a:p>
          <a:endParaRPr lang="ru-RU"/>
        </a:p>
      </dgm:t>
    </dgm:pt>
    <dgm:pt modelId="{66347912-DEE9-467E-AEED-3BEDB7DE203D}" type="pres">
      <dgm:prSet presAssocID="{4A9C696E-BDDD-4557-A7BA-54BBCE113D89}" presName="childText" presStyleLbl="bgAcc1" presStyleIdx="4" presStyleCnt="13" custScaleX="200837" custLinFactNeighborX="-2936" custLinFactNeighborY="-375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3B96B6-7211-407D-96FE-6C7BCAC87275}" type="pres">
      <dgm:prSet presAssocID="{F43E9F76-006E-42E5-9920-C5914BF4B5E8}" presName="Name13" presStyleLbl="parChTrans1D2" presStyleIdx="5" presStyleCnt="13"/>
      <dgm:spPr/>
      <dgm:t>
        <a:bodyPr/>
        <a:lstStyle/>
        <a:p>
          <a:endParaRPr lang="ru-RU"/>
        </a:p>
      </dgm:t>
    </dgm:pt>
    <dgm:pt modelId="{9490D26D-9910-489A-82DC-B433DA914B89}" type="pres">
      <dgm:prSet presAssocID="{005EDE2F-3027-4257-A2D2-8CDB16C5CA36}" presName="childText" presStyleLbl="bgAcc1" presStyleIdx="5" presStyleCnt="13" custScaleX="201023" custLinFactNeighborX="-2936" custLinFactNeighborY="-433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88FE19-D52C-48D3-B30E-D18E72F17D70}" type="pres">
      <dgm:prSet presAssocID="{00AF4E2C-3D5C-4ED8-A95A-9AF916E3C584}" presName="Name13" presStyleLbl="parChTrans1D2" presStyleIdx="6" presStyleCnt="13"/>
      <dgm:spPr/>
      <dgm:t>
        <a:bodyPr/>
        <a:lstStyle/>
        <a:p>
          <a:endParaRPr lang="ru-RU"/>
        </a:p>
      </dgm:t>
    </dgm:pt>
    <dgm:pt modelId="{9BB59232-EB0D-46D4-8A58-7B99C01331C5}" type="pres">
      <dgm:prSet presAssocID="{A9107730-B8A4-4DEC-B612-536BBA36E3B3}" presName="childText" presStyleLbl="bgAcc1" presStyleIdx="6" presStyleCnt="13" custScaleX="200837" custLinFactNeighborX="-2936" custLinFactNeighborY="-491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9DA969-3D07-4897-80CC-70E56E2C7E54}" type="pres">
      <dgm:prSet presAssocID="{D83E4FB2-6AD7-40DC-949F-2341BDA3A56B}" presName="Name13" presStyleLbl="parChTrans1D2" presStyleIdx="7" presStyleCnt="13"/>
      <dgm:spPr/>
      <dgm:t>
        <a:bodyPr/>
        <a:lstStyle/>
        <a:p>
          <a:endParaRPr lang="ru-RU"/>
        </a:p>
      </dgm:t>
    </dgm:pt>
    <dgm:pt modelId="{0CC8C6C7-3F27-4CAD-9AFA-839D5CCC376B}" type="pres">
      <dgm:prSet presAssocID="{351B3CD9-D80E-491F-9CEC-5500824147AB}" presName="childText" presStyleLbl="bgAcc1" presStyleIdx="7" presStyleCnt="13" custScaleX="191460" custScaleY="118259" custLinFactNeighborX="-318" custLinFactNeighborY="-303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BCA613-5596-415F-88B6-967DF34E6B14}" type="pres">
      <dgm:prSet presAssocID="{0A772A02-AA72-4C58-88A7-6291A47FB325}" presName="root" presStyleCnt="0"/>
      <dgm:spPr/>
    </dgm:pt>
    <dgm:pt modelId="{7C8BA301-32BC-41F3-BBF8-97F07D6D7243}" type="pres">
      <dgm:prSet presAssocID="{0A772A02-AA72-4C58-88A7-6291A47FB325}" presName="rootComposite" presStyleCnt="0"/>
      <dgm:spPr/>
    </dgm:pt>
    <dgm:pt modelId="{E6E47155-C860-4BDD-921B-84A3D8011205}" type="pres">
      <dgm:prSet presAssocID="{0A772A02-AA72-4C58-88A7-6291A47FB325}" presName="rootText" presStyleLbl="node1" presStyleIdx="2" presStyleCnt="3" custScaleX="153946" custLinFactNeighborX="2048" custLinFactNeighborY="-233"/>
      <dgm:spPr/>
      <dgm:t>
        <a:bodyPr/>
        <a:lstStyle/>
        <a:p>
          <a:endParaRPr lang="ru-RU"/>
        </a:p>
      </dgm:t>
    </dgm:pt>
    <dgm:pt modelId="{BD63FC74-E08A-413B-8391-2EEF0A698584}" type="pres">
      <dgm:prSet presAssocID="{0A772A02-AA72-4C58-88A7-6291A47FB325}" presName="rootConnector" presStyleLbl="node1" presStyleIdx="2" presStyleCnt="3"/>
      <dgm:spPr/>
      <dgm:t>
        <a:bodyPr/>
        <a:lstStyle/>
        <a:p>
          <a:endParaRPr lang="ru-RU"/>
        </a:p>
      </dgm:t>
    </dgm:pt>
    <dgm:pt modelId="{CE7B3DDF-62F3-4FF6-8383-447E89D713A0}" type="pres">
      <dgm:prSet presAssocID="{0A772A02-AA72-4C58-88A7-6291A47FB325}" presName="childShape" presStyleCnt="0"/>
      <dgm:spPr/>
    </dgm:pt>
    <dgm:pt modelId="{1670DE9E-54F0-4373-839E-7A16287FB9F5}" type="pres">
      <dgm:prSet presAssocID="{58C098D2-15B4-4B21-B497-DEDFEB0878D4}" presName="Name13" presStyleLbl="parChTrans1D2" presStyleIdx="8" presStyleCnt="13"/>
      <dgm:spPr/>
      <dgm:t>
        <a:bodyPr/>
        <a:lstStyle/>
        <a:p>
          <a:endParaRPr lang="ru-RU"/>
        </a:p>
      </dgm:t>
    </dgm:pt>
    <dgm:pt modelId="{E5A85C32-9A76-4107-9785-9CAA735D6475}" type="pres">
      <dgm:prSet presAssocID="{E8A885D2-2C82-4912-888B-8E1A06E3EF2E}" presName="childText" presStyleLbl="bgAcc1" presStyleIdx="8" presStyleCnt="13" custScaleX="1478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74F15F-4904-496A-8AFD-93A8E3814E97}" type="pres">
      <dgm:prSet presAssocID="{1402589C-57D6-4F7B-AC81-84479FC81CDA}" presName="Name13" presStyleLbl="parChTrans1D2" presStyleIdx="9" presStyleCnt="13"/>
      <dgm:spPr/>
      <dgm:t>
        <a:bodyPr/>
        <a:lstStyle/>
        <a:p>
          <a:endParaRPr lang="ru-RU"/>
        </a:p>
      </dgm:t>
    </dgm:pt>
    <dgm:pt modelId="{033B0492-2930-4BC3-8A0F-D9C4900DDF31}" type="pres">
      <dgm:prSet presAssocID="{71405CFA-10B5-4CC6-9907-E4528CA49736}" presName="childText" presStyleLbl="bgAcc1" presStyleIdx="9" presStyleCnt="13" custScaleX="1478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24A2CC-A587-4D42-AF95-A99974A0E174}" type="pres">
      <dgm:prSet presAssocID="{A82D4699-1E1B-412F-86DD-0240AA90C612}" presName="Name13" presStyleLbl="parChTrans1D2" presStyleIdx="10" presStyleCnt="13"/>
      <dgm:spPr/>
      <dgm:t>
        <a:bodyPr/>
        <a:lstStyle/>
        <a:p>
          <a:endParaRPr lang="ru-RU"/>
        </a:p>
      </dgm:t>
    </dgm:pt>
    <dgm:pt modelId="{FE709AD8-35F5-48B3-AD11-A09116D81CCE}" type="pres">
      <dgm:prSet presAssocID="{5520FF6D-4BC6-473D-94E8-76A8FA958CBF}" presName="childText" presStyleLbl="bgAcc1" presStyleIdx="10" presStyleCnt="13" custScaleX="1487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F2FB79-7341-4E62-A9A3-6719BF8DA2C6}" type="pres">
      <dgm:prSet presAssocID="{3BE7EDCC-793E-409E-AF5D-7E57F6C4FAF5}" presName="Name13" presStyleLbl="parChTrans1D2" presStyleIdx="11" presStyleCnt="13"/>
      <dgm:spPr/>
      <dgm:t>
        <a:bodyPr/>
        <a:lstStyle/>
        <a:p>
          <a:endParaRPr lang="ru-RU"/>
        </a:p>
      </dgm:t>
    </dgm:pt>
    <dgm:pt modelId="{6C640893-AD43-4C79-9E87-BCA380092612}" type="pres">
      <dgm:prSet presAssocID="{96C3B8C3-3AE5-409A-BD07-94177C86C0F9}" presName="childText" presStyleLbl="bgAcc1" presStyleIdx="11" presStyleCnt="13" custScaleX="1557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8C6E29-557E-45CD-9759-E2CB27AAF32B}" type="pres">
      <dgm:prSet presAssocID="{5501FBEF-E8B3-4EEB-BF9A-D4EC9286F589}" presName="Name13" presStyleLbl="parChTrans1D2" presStyleIdx="12" presStyleCnt="13"/>
      <dgm:spPr/>
      <dgm:t>
        <a:bodyPr/>
        <a:lstStyle/>
        <a:p>
          <a:endParaRPr lang="ru-RU"/>
        </a:p>
      </dgm:t>
    </dgm:pt>
    <dgm:pt modelId="{A97A02C4-07D6-40BB-849B-2C887E3E01D4}" type="pres">
      <dgm:prSet presAssocID="{18E9DCB7-BCF0-46C9-9F05-AF6D02A26590}" presName="childText" presStyleLbl="bgAcc1" presStyleIdx="12" presStyleCnt="13" custScaleX="1548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42C7A4C-9230-411C-8C19-7801F3ABA473}" srcId="{2091F0BE-B782-4459-B653-FA0E726F8702}" destId="{351B3CD9-D80E-491F-9CEC-5500824147AB}" srcOrd="5" destOrd="0" parTransId="{D83E4FB2-6AD7-40DC-949F-2341BDA3A56B}" sibTransId="{44C2FB8F-542A-4E6B-A4EB-E145964A37CB}"/>
    <dgm:cxn modelId="{B3DA1015-5189-44E4-9A40-E877C7CB52CB}" srcId="{D90ABC66-96A6-431A-A777-F42089AC4F60}" destId="{0A772A02-AA72-4C58-88A7-6291A47FB325}" srcOrd="2" destOrd="0" parTransId="{8A564978-8AEB-4549-A9D8-196150D2C534}" sibTransId="{F896D01D-DE95-4920-BC02-CEFB0300642C}"/>
    <dgm:cxn modelId="{5DDB8151-9CEB-41E8-A41F-A1741029C1B6}" srcId="{2091F0BE-B782-4459-B653-FA0E726F8702}" destId="{4A9C696E-BDDD-4557-A7BA-54BBCE113D89}" srcOrd="2" destOrd="0" parTransId="{DEB2DDA4-F510-4693-9197-667C7615F14E}" sibTransId="{E7E75CED-18BD-46BA-B447-C5E7A13D5242}"/>
    <dgm:cxn modelId="{079768D6-F27D-466C-ABD4-E2743BA08B6D}" type="presOf" srcId="{DEB2DDA4-F510-4693-9197-667C7615F14E}" destId="{4B07E5A6-7EBA-42B6-9FB0-92D49FB4C6C4}" srcOrd="0" destOrd="0" presId="urn:microsoft.com/office/officeart/2005/8/layout/hierarchy3"/>
    <dgm:cxn modelId="{F54E84AD-8A5A-4E3F-8F8F-501FFAE2E19E}" type="presOf" srcId="{18E9DCB7-BCF0-46C9-9F05-AF6D02A26590}" destId="{A97A02C4-07D6-40BB-849B-2C887E3E01D4}" srcOrd="0" destOrd="0" presId="urn:microsoft.com/office/officeart/2005/8/layout/hierarchy3"/>
    <dgm:cxn modelId="{CD70DF59-23C6-4918-899C-2C4274C453FD}" srcId="{D90ABC66-96A6-431A-A777-F42089AC4F60}" destId="{2091F0BE-B782-4459-B653-FA0E726F8702}" srcOrd="1" destOrd="0" parTransId="{F0421F65-DF3E-47E9-BEBE-5795BA37FE29}" sibTransId="{7B205451-BF5D-4B3A-875A-9CE42E8858C4}"/>
    <dgm:cxn modelId="{1A090003-6ABA-49DF-B941-962DB9917394}" type="presOf" srcId="{F7C82F6D-61CC-49A6-AD0C-277B478F1BBF}" destId="{561109DD-C3C1-43EC-B9C5-0EA55C48EC57}" srcOrd="0" destOrd="0" presId="urn:microsoft.com/office/officeart/2005/8/layout/hierarchy3"/>
    <dgm:cxn modelId="{6CA0B05B-CAA8-45C3-AF0C-F0D60E1D49D5}" type="presOf" srcId="{71405CFA-10B5-4CC6-9907-E4528CA49736}" destId="{033B0492-2930-4BC3-8A0F-D9C4900DDF31}" srcOrd="0" destOrd="0" presId="urn:microsoft.com/office/officeart/2005/8/layout/hierarchy3"/>
    <dgm:cxn modelId="{42001E15-C0C7-4FA8-904D-2E75C3CCEFF7}" srcId="{D90ABC66-96A6-431A-A777-F42089AC4F60}" destId="{37FA6625-A64F-477E-A690-261922DA10A3}" srcOrd="0" destOrd="0" parTransId="{69C7CF64-B99C-4737-A292-5FE9DC8FFAD5}" sibTransId="{FBAB2377-03B9-4513-9EDF-52E208804C79}"/>
    <dgm:cxn modelId="{64968FD3-B539-408F-8DCC-A39C4650D0E1}" type="presOf" srcId="{5D3BF6CD-5613-4418-9147-7416BF80CE29}" destId="{7912C7EE-A369-4E02-AF51-3A91CF2FF946}" srcOrd="0" destOrd="0" presId="urn:microsoft.com/office/officeart/2005/8/layout/hierarchy3"/>
    <dgm:cxn modelId="{2EA2D2DB-2738-497E-B3A1-5DDE2D1048DC}" type="presOf" srcId="{4A9C696E-BDDD-4557-A7BA-54BBCE113D89}" destId="{66347912-DEE9-467E-AEED-3BEDB7DE203D}" srcOrd="0" destOrd="0" presId="urn:microsoft.com/office/officeart/2005/8/layout/hierarchy3"/>
    <dgm:cxn modelId="{8E0E6231-742D-4719-956E-A12B1C64E9EC}" type="presOf" srcId="{37FA6625-A64F-477E-A690-261922DA10A3}" destId="{C259E0F3-8CB4-44D7-B7F2-C45997811B76}" srcOrd="1" destOrd="0" presId="urn:microsoft.com/office/officeart/2005/8/layout/hierarchy3"/>
    <dgm:cxn modelId="{21537592-1DBC-4A61-B4EA-FE0892663556}" type="presOf" srcId="{E8A885D2-2C82-4912-888B-8E1A06E3EF2E}" destId="{E5A85C32-9A76-4107-9785-9CAA735D6475}" srcOrd="0" destOrd="0" presId="urn:microsoft.com/office/officeart/2005/8/layout/hierarchy3"/>
    <dgm:cxn modelId="{9762B9C9-7B94-4256-9769-9F94EF1037A2}" srcId="{2091F0BE-B782-4459-B653-FA0E726F8702}" destId="{5D3BF6CD-5613-4418-9147-7416BF80CE29}" srcOrd="1" destOrd="0" parTransId="{DC0E16DE-0D76-4300-AD79-0451787925BA}" sibTransId="{0403AE97-94D6-4DB2-8324-7C722808A1D6}"/>
    <dgm:cxn modelId="{BE3D25CE-06C9-456E-A006-441BFE8CF4E1}" type="presOf" srcId="{3A748E52-5D25-4868-93A4-1BAF355228AF}" destId="{75EAB35D-52E8-4850-BCBA-4C23C18E3EFB}" srcOrd="0" destOrd="0" presId="urn:microsoft.com/office/officeart/2005/8/layout/hierarchy3"/>
    <dgm:cxn modelId="{D96F06B6-7762-4C73-9DF0-E46E7A7FE3D9}" type="presOf" srcId="{A9107730-B8A4-4DEC-B612-536BBA36E3B3}" destId="{9BB59232-EB0D-46D4-8A58-7B99C01331C5}" srcOrd="0" destOrd="0" presId="urn:microsoft.com/office/officeart/2005/8/layout/hierarchy3"/>
    <dgm:cxn modelId="{B96111FD-FDF2-4B0A-9F59-698A91EEA650}" type="presOf" srcId="{3BE7EDCC-793E-409E-AF5D-7E57F6C4FAF5}" destId="{08F2FB79-7341-4E62-A9A3-6719BF8DA2C6}" srcOrd="0" destOrd="0" presId="urn:microsoft.com/office/officeart/2005/8/layout/hierarchy3"/>
    <dgm:cxn modelId="{DBF8F032-4F8C-49B7-9293-F3EDE2EBCCFA}" type="presOf" srcId="{351B3CD9-D80E-491F-9CEC-5500824147AB}" destId="{0CC8C6C7-3F27-4CAD-9AFA-839D5CCC376B}" srcOrd="0" destOrd="0" presId="urn:microsoft.com/office/officeart/2005/8/layout/hierarchy3"/>
    <dgm:cxn modelId="{E9C6DEE2-9C02-4382-B359-0B3C55788A4F}" srcId="{0A772A02-AA72-4C58-88A7-6291A47FB325}" destId="{18E9DCB7-BCF0-46C9-9F05-AF6D02A26590}" srcOrd="4" destOrd="0" parTransId="{5501FBEF-E8B3-4EEB-BF9A-D4EC9286F589}" sibTransId="{471B7C14-A124-4209-9321-E2C64CA2B6AD}"/>
    <dgm:cxn modelId="{BF6F0E24-0BFA-48A7-801C-19140DAB1C42}" type="presOf" srcId="{0A772A02-AA72-4C58-88A7-6291A47FB325}" destId="{E6E47155-C860-4BDD-921B-84A3D8011205}" srcOrd="0" destOrd="0" presId="urn:microsoft.com/office/officeart/2005/8/layout/hierarchy3"/>
    <dgm:cxn modelId="{A790C7A8-E4D2-44B6-9162-D884325C265E}" srcId="{0A772A02-AA72-4C58-88A7-6291A47FB325}" destId="{E8A885D2-2C82-4912-888B-8E1A06E3EF2E}" srcOrd="0" destOrd="0" parTransId="{58C098D2-15B4-4B21-B497-DEDFEB0878D4}" sibTransId="{D76D9657-D2CC-40B3-B699-2D8D6CDE7070}"/>
    <dgm:cxn modelId="{C477E930-CF6F-4C7A-8EB8-11ABF3872753}" type="presOf" srcId="{5501FBEF-E8B3-4EEB-BF9A-D4EC9286F589}" destId="{958C6E29-557E-45CD-9759-E2CB27AAF32B}" srcOrd="0" destOrd="0" presId="urn:microsoft.com/office/officeart/2005/8/layout/hierarchy3"/>
    <dgm:cxn modelId="{C9261AD8-A2FD-43BF-ABCD-8717D51B029F}" type="presOf" srcId="{2091F0BE-B782-4459-B653-FA0E726F8702}" destId="{9B03CD6C-7B9B-4F07-9431-39270C91E1C0}" srcOrd="0" destOrd="0" presId="urn:microsoft.com/office/officeart/2005/8/layout/hierarchy3"/>
    <dgm:cxn modelId="{515DEA05-909D-4D36-B4AD-C82678AD66C7}" srcId="{2091F0BE-B782-4459-B653-FA0E726F8702}" destId="{F7C82F6D-61CC-49A6-AD0C-277B478F1BBF}" srcOrd="0" destOrd="0" parTransId="{D08450F0-2012-4730-9149-F426C41A765C}" sibTransId="{C9C6A75B-3C6A-47C0-8048-9D9CC8BCCEEA}"/>
    <dgm:cxn modelId="{B9A4AFCF-6E68-42F8-B80B-A892F6AADD8A}" type="presOf" srcId="{DC0E16DE-0D76-4300-AD79-0451787925BA}" destId="{A1A43345-46B4-4BD1-842D-3244752500EA}" srcOrd="0" destOrd="0" presId="urn:microsoft.com/office/officeart/2005/8/layout/hierarchy3"/>
    <dgm:cxn modelId="{0C111355-09DF-44AB-B36E-3178903FEAAE}" srcId="{0A772A02-AA72-4C58-88A7-6291A47FB325}" destId="{71405CFA-10B5-4CC6-9907-E4528CA49736}" srcOrd="1" destOrd="0" parTransId="{1402589C-57D6-4F7B-AC81-84479FC81CDA}" sibTransId="{B2C23C83-C8DB-4227-880F-DB6D051A6164}"/>
    <dgm:cxn modelId="{E1C1A3E9-7CBA-453A-BE1C-D714287C1BA8}" type="presOf" srcId="{005EDE2F-3027-4257-A2D2-8CDB16C5CA36}" destId="{9490D26D-9910-489A-82DC-B433DA914B89}" srcOrd="0" destOrd="0" presId="urn:microsoft.com/office/officeart/2005/8/layout/hierarchy3"/>
    <dgm:cxn modelId="{FF62F2DE-3387-4AB2-B57D-FB6C66FDB874}" type="presOf" srcId="{37FA6625-A64F-477E-A690-261922DA10A3}" destId="{C6B1D15E-BC7D-49DF-ADF9-8D2A148E2862}" srcOrd="0" destOrd="0" presId="urn:microsoft.com/office/officeart/2005/8/layout/hierarchy3"/>
    <dgm:cxn modelId="{2E63F7AC-7BBC-4D4D-94ED-6D6E84228447}" type="presOf" srcId="{1402589C-57D6-4F7B-AC81-84479FC81CDA}" destId="{4C74F15F-4904-496A-8AFD-93A8E3814E97}" srcOrd="0" destOrd="0" presId="urn:microsoft.com/office/officeart/2005/8/layout/hierarchy3"/>
    <dgm:cxn modelId="{23AC9223-69EF-4CFB-B30A-6647F6799A76}" type="presOf" srcId="{0A772A02-AA72-4C58-88A7-6291A47FB325}" destId="{BD63FC74-E08A-413B-8391-2EEF0A698584}" srcOrd="1" destOrd="0" presId="urn:microsoft.com/office/officeart/2005/8/layout/hierarchy3"/>
    <dgm:cxn modelId="{ECA2F11B-A1B8-492B-A367-A908F65940FF}" type="presOf" srcId="{D90ABC66-96A6-431A-A777-F42089AC4F60}" destId="{7AA6EA13-56A4-4235-B757-EE622D4F2497}" srcOrd="0" destOrd="0" presId="urn:microsoft.com/office/officeart/2005/8/layout/hierarchy3"/>
    <dgm:cxn modelId="{9E00A48E-6B62-44BC-B630-30E6EC900C06}" srcId="{37FA6625-A64F-477E-A690-261922DA10A3}" destId="{9E2ACC43-2900-4ADF-8A26-D1FB8473C9C6}" srcOrd="1" destOrd="0" parTransId="{3A748E52-5D25-4868-93A4-1BAF355228AF}" sibTransId="{5DFE118E-0F4E-49F4-A4F3-177EE747A55D}"/>
    <dgm:cxn modelId="{47AA71A3-A38B-4F99-9FF2-ED8A46A2F3D2}" srcId="{0A772A02-AA72-4C58-88A7-6291A47FB325}" destId="{5520FF6D-4BC6-473D-94E8-76A8FA958CBF}" srcOrd="2" destOrd="0" parTransId="{A82D4699-1E1B-412F-86DD-0240AA90C612}" sibTransId="{9F2277DE-6A7D-4ED5-BFCD-FF4EEC1F0DA4}"/>
    <dgm:cxn modelId="{5AD1CF5D-4DE9-4C1A-8042-AA276DF918B4}" type="presOf" srcId="{19A4346B-06A8-4398-BF4D-CD464400EDAD}" destId="{FE9966B1-E337-4B0D-8BCE-D38B402C4CCE}" srcOrd="0" destOrd="0" presId="urn:microsoft.com/office/officeart/2005/8/layout/hierarchy3"/>
    <dgm:cxn modelId="{23A8860A-644D-4FC8-819C-B869C36035F4}" srcId="{2091F0BE-B782-4459-B653-FA0E726F8702}" destId="{A9107730-B8A4-4DEC-B612-536BBA36E3B3}" srcOrd="4" destOrd="0" parTransId="{00AF4E2C-3D5C-4ED8-A95A-9AF916E3C584}" sibTransId="{66558432-3782-472E-9A9C-09A3E22CCB0E}"/>
    <dgm:cxn modelId="{D679357C-AF26-4D43-8F7B-D6BA2D88677F}" type="presOf" srcId="{A82D4699-1E1B-412F-86DD-0240AA90C612}" destId="{1424A2CC-A587-4D42-AF95-A99974A0E174}" srcOrd="0" destOrd="0" presId="urn:microsoft.com/office/officeart/2005/8/layout/hierarchy3"/>
    <dgm:cxn modelId="{C0EB1311-944E-4A00-813C-FFDF74F6E454}" type="presOf" srcId="{00AF4E2C-3D5C-4ED8-A95A-9AF916E3C584}" destId="{8388FE19-D52C-48D3-B30E-D18E72F17D70}" srcOrd="0" destOrd="0" presId="urn:microsoft.com/office/officeart/2005/8/layout/hierarchy3"/>
    <dgm:cxn modelId="{D9F47935-2742-48C3-B425-64BE50EFF456}" type="presOf" srcId="{F43E9F76-006E-42E5-9920-C5914BF4B5E8}" destId="{BD3B96B6-7211-407D-96FE-6C7BCAC87275}" srcOrd="0" destOrd="0" presId="urn:microsoft.com/office/officeart/2005/8/layout/hierarchy3"/>
    <dgm:cxn modelId="{A2552528-B745-44C4-A735-295F703C4E6B}" type="presOf" srcId="{D83E4FB2-6AD7-40DC-949F-2341BDA3A56B}" destId="{5C9DA969-3D07-4897-80CC-70E56E2C7E54}" srcOrd="0" destOrd="0" presId="urn:microsoft.com/office/officeart/2005/8/layout/hierarchy3"/>
    <dgm:cxn modelId="{A775B8E1-73D6-4C96-B942-8CC75080DC76}" type="presOf" srcId="{D08450F0-2012-4730-9149-F426C41A765C}" destId="{FC789BE9-F82F-4004-AAFF-F5D149D23A96}" srcOrd="0" destOrd="0" presId="urn:microsoft.com/office/officeart/2005/8/layout/hierarchy3"/>
    <dgm:cxn modelId="{E6F78ADF-52A2-4E9D-BA8B-088F3B8918F4}" type="presOf" srcId="{58C098D2-15B4-4B21-B497-DEDFEB0878D4}" destId="{1670DE9E-54F0-4373-839E-7A16287FB9F5}" srcOrd="0" destOrd="0" presId="urn:microsoft.com/office/officeart/2005/8/layout/hierarchy3"/>
    <dgm:cxn modelId="{592E5391-0DBA-4291-8B30-68C52C5FA5BC}" type="presOf" srcId="{9E2ACC43-2900-4ADF-8A26-D1FB8473C9C6}" destId="{7D05B8CA-BDC3-44A9-95D7-6001C87FA433}" srcOrd="0" destOrd="0" presId="urn:microsoft.com/office/officeart/2005/8/layout/hierarchy3"/>
    <dgm:cxn modelId="{A3609ABD-5064-4DC1-83F3-C8E9A61B2B41}" type="presOf" srcId="{B15DC75E-03DD-46CA-BE53-9F0DEA329748}" destId="{6D434A73-9931-48AF-9FCF-C08C78DF3113}" srcOrd="0" destOrd="0" presId="urn:microsoft.com/office/officeart/2005/8/layout/hierarchy3"/>
    <dgm:cxn modelId="{0A150F4D-6A1E-49A1-971F-F7B1966DB742}" type="presOf" srcId="{2091F0BE-B782-4459-B653-FA0E726F8702}" destId="{40823162-34BD-400D-8AAF-CA014D486F69}" srcOrd="1" destOrd="0" presId="urn:microsoft.com/office/officeart/2005/8/layout/hierarchy3"/>
    <dgm:cxn modelId="{1E17807D-E9BA-4B93-9D13-5D4B3B540B25}" srcId="{37FA6625-A64F-477E-A690-261922DA10A3}" destId="{B15DC75E-03DD-46CA-BE53-9F0DEA329748}" srcOrd="0" destOrd="0" parTransId="{19A4346B-06A8-4398-BF4D-CD464400EDAD}" sibTransId="{81861D74-64A6-4EEE-A46B-444C116888BA}"/>
    <dgm:cxn modelId="{D96A827D-C6E7-471A-A7E2-2D0475C7B3FF}" srcId="{2091F0BE-B782-4459-B653-FA0E726F8702}" destId="{005EDE2F-3027-4257-A2D2-8CDB16C5CA36}" srcOrd="3" destOrd="0" parTransId="{F43E9F76-006E-42E5-9920-C5914BF4B5E8}" sibTransId="{32F59C4C-B7BA-475B-AF81-D5CF381D6711}"/>
    <dgm:cxn modelId="{B291B302-F6F7-49BF-A1C8-9C94A8E479CF}" type="presOf" srcId="{96C3B8C3-3AE5-409A-BD07-94177C86C0F9}" destId="{6C640893-AD43-4C79-9E87-BCA380092612}" srcOrd="0" destOrd="0" presId="urn:microsoft.com/office/officeart/2005/8/layout/hierarchy3"/>
    <dgm:cxn modelId="{C49F946C-8AD6-4B42-970F-3D863FF0F243}" srcId="{0A772A02-AA72-4C58-88A7-6291A47FB325}" destId="{96C3B8C3-3AE5-409A-BD07-94177C86C0F9}" srcOrd="3" destOrd="0" parTransId="{3BE7EDCC-793E-409E-AF5D-7E57F6C4FAF5}" sibTransId="{EB34D7E4-D991-483C-904F-BB7077A6E077}"/>
    <dgm:cxn modelId="{11C198A4-B159-48A7-AF1A-43A6539BB36C}" type="presOf" srcId="{5520FF6D-4BC6-473D-94E8-76A8FA958CBF}" destId="{FE709AD8-35F5-48B3-AD11-A09116D81CCE}" srcOrd="0" destOrd="0" presId="urn:microsoft.com/office/officeart/2005/8/layout/hierarchy3"/>
    <dgm:cxn modelId="{02566566-9F21-4D9B-A471-74B120A2A9F1}" type="presParOf" srcId="{7AA6EA13-56A4-4235-B757-EE622D4F2497}" destId="{36F46C2A-5520-4D55-BA7C-D0A82B7F3B45}" srcOrd="0" destOrd="0" presId="urn:microsoft.com/office/officeart/2005/8/layout/hierarchy3"/>
    <dgm:cxn modelId="{841C1D9B-FA98-40A9-9007-623F30107C7A}" type="presParOf" srcId="{36F46C2A-5520-4D55-BA7C-D0A82B7F3B45}" destId="{7F371BFF-EACA-46A5-B830-59B4412B62CB}" srcOrd="0" destOrd="0" presId="urn:microsoft.com/office/officeart/2005/8/layout/hierarchy3"/>
    <dgm:cxn modelId="{35CD4D7F-BA61-4796-9890-092D28EFE38B}" type="presParOf" srcId="{7F371BFF-EACA-46A5-B830-59B4412B62CB}" destId="{C6B1D15E-BC7D-49DF-ADF9-8D2A148E2862}" srcOrd="0" destOrd="0" presId="urn:microsoft.com/office/officeart/2005/8/layout/hierarchy3"/>
    <dgm:cxn modelId="{B1954AA6-F478-49E1-9424-BC64D642557C}" type="presParOf" srcId="{7F371BFF-EACA-46A5-B830-59B4412B62CB}" destId="{C259E0F3-8CB4-44D7-B7F2-C45997811B76}" srcOrd="1" destOrd="0" presId="urn:microsoft.com/office/officeart/2005/8/layout/hierarchy3"/>
    <dgm:cxn modelId="{5FAAC7A9-3E82-43E1-8091-411E3DDCA953}" type="presParOf" srcId="{36F46C2A-5520-4D55-BA7C-D0A82B7F3B45}" destId="{1854E88E-108F-4208-BBB3-D48259A7D5E3}" srcOrd="1" destOrd="0" presId="urn:microsoft.com/office/officeart/2005/8/layout/hierarchy3"/>
    <dgm:cxn modelId="{A4CEE7AB-6460-4CF3-A1CF-4FF9DFFAF16A}" type="presParOf" srcId="{1854E88E-108F-4208-BBB3-D48259A7D5E3}" destId="{FE9966B1-E337-4B0D-8BCE-D38B402C4CCE}" srcOrd="0" destOrd="0" presId="urn:microsoft.com/office/officeart/2005/8/layout/hierarchy3"/>
    <dgm:cxn modelId="{87589A65-5E9B-4538-8894-23BBF3CE5DCB}" type="presParOf" srcId="{1854E88E-108F-4208-BBB3-D48259A7D5E3}" destId="{6D434A73-9931-48AF-9FCF-C08C78DF3113}" srcOrd="1" destOrd="0" presId="urn:microsoft.com/office/officeart/2005/8/layout/hierarchy3"/>
    <dgm:cxn modelId="{43ACE4AF-884F-40D1-A749-A2A0F77CF665}" type="presParOf" srcId="{1854E88E-108F-4208-BBB3-D48259A7D5E3}" destId="{75EAB35D-52E8-4850-BCBA-4C23C18E3EFB}" srcOrd="2" destOrd="0" presId="urn:microsoft.com/office/officeart/2005/8/layout/hierarchy3"/>
    <dgm:cxn modelId="{A8803D4D-6ADD-461D-9431-8456BBC311C6}" type="presParOf" srcId="{1854E88E-108F-4208-BBB3-D48259A7D5E3}" destId="{7D05B8CA-BDC3-44A9-95D7-6001C87FA433}" srcOrd="3" destOrd="0" presId="urn:microsoft.com/office/officeart/2005/8/layout/hierarchy3"/>
    <dgm:cxn modelId="{8380267E-F562-4B7C-BB80-69CBFC1A4722}" type="presParOf" srcId="{7AA6EA13-56A4-4235-B757-EE622D4F2497}" destId="{3AFDE91C-2FB0-42BA-A9CD-42789491540F}" srcOrd="1" destOrd="0" presId="urn:microsoft.com/office/officeart/2005/8/layout/hierarchy3"/>
    <dgm:cxn modelId="{F73EFDE1-B842-41FB-B3DC-E878DBD9F8EE}" type="presParOf" srcId="{3AFDE91C-2FB0-42BA-A9CD-42789491540F}" destId="{7776E3CD-84A6-4927-AB0F-C28103B24058}" srcOrd="0" destOrd="0" presId="urn:microsoft.com/office/officeart/2005/8/layout/hierarchy3"/>
    <dgm:cxn modelId="{61D9C50C-F4AA-4DCB-B88E-F9AF7E133272}" type="presParOf" srcId="{7776E3CD-84A6-4927-AB0F-C28103B24058}" destId="{9B03CD6C-7B9B-4F07-9431-39270C91E1C0}" srcOrd="0" destOrd="0" presId="urn:microsoft.com/office/officeart/2005/8/layout/hierarchy3"/>
    <dgm:cxn modelId="{71E3DADE-D644-4AA6-A9C2-D20803CEC480}" type="presParOf" srcId="{7776E3CD-84A6-4927-AB0F-C28103B24058}" destId="{40823162-34BD-400D-8AAF-CA014D486F69}" srcOrd="1" destOrd="0" presId="urn:microsoft.com/office/officeart/2005/8/layout/hierarchy3"/>
    <dgm:cxn modelId="{C9F6D5A0-E965-4C59-BC78-1ED3184B1B4C}" type="presParOf" srcId="{3AFDE91C-2FB0-42BA-A9CD-42789491540F}" destId="{DC4672E3-FB01-44ED-B3D0-181935565790}" srcOrd="1" destOrd="0" presId="urn:microsoft.com/office/officeart/2005/8/layout/hierarchy3"/>
    <dgm:cxn modelId="{8D5325C8-E21A-4283-B8DF-FADBFFF3150E}" type="presParOf" srcId="{DC4672E3-FB01-44ED-B3D0-181935565790}" destId="{FC789BE9-F82F-4004-AAFF-F5D149D23A96}" srcOrd="0" destOrd="0" presId="urn:microsoft.com/office/officeart/2005/8/layout/hierarchy3"/>
    <dgm:cxn modelId="{55648C79-779A-4405-AC4C-340FF274261D}" type="presParOf" srcId="{DC4672E3-FB01-44ED-B3D0-181935565790}" destId="{561109DD-C3C1-43EC-B9C5-0EA55C48EC57}" srcOrd="1" destOrd="0" presId="urn:microsoft.com/office/officeart/2005/8/layout/hierarchy3"/>
    <dgm:cxn modelId="{DB1F5300-A63A-4BCE-807D-E4584F567F7B}" type="presParOf" srcId="{DC4672E3-FB01-44ED-B3D0-181935565790}" destId="{A1A43345-46B4-4BD1-842D-3244752500EA}" srcOrd="2" destOrd="0" presId="urn:microsoft.com/office/officeart/2005/8/layout/hierarchy3"/>
    <dgm:cxn modelId="{FF8CD9FC-1500-4FC4-9FD9-61C9B70694E0}" type="presParOf" srcId="{DC4672E3-FB01-44ED-B3D0-181935565790}" destId="{7912C7EE-A369-4E02-AF51-3A91CF2FF946}" srcOrd="3" destOrd="0" presId="urn:microsoft.com/office/officeart/2005/8/layout/hierarchy3"/>
    <dgm:cxn modelId="{AE46FC02-1C3D-4E9E-A804-AA644A820601}" type="presParOf" srcId="{DC4672E3-FB01-44ED-B3D0-181935565790}" destId="{4B07E5A6-7EBA-42B6-9FB0-92D49FB4C6C4}" srcOrd="4" destOrd="0" presId="urn:microsoft.com/office/officeart/2005/8/layout/hierarchy3"/>
    <dgm:cxn modelId="{878D3741-9B72-4FCA-ADBA-E1A3D0623F79}" type="presParOf" srcId="{DC4672E3-FB01-44ED-B3D0-181935565790}" destId="{66347912-DEE9-467E-AEED-3BEDB7DE203D}" srcOrd="5" destOrd="0" presId="urn:microsoft.com/office/officeart/2005/8/layout/hierarchy3"/>
    <dgm:cxn modelId="{7C9EDFF7-80DF-4250-95C8-B5FF1982F26F}" type="presParOf" srcId="{DC4672E3-FB01-44ED-B3D0-181935565790}" destId="{BD3B96B6-7211-407D-96FE-6C7BCAC87275}" srcOrd="6" destOrd="0" presId="urn:microsoft.com/office/officeart/2005/8/layout/hierarchy3"/>
    <dgm:cxn modelId="{7184F4E2-6A6B-40C5-8A9F-DB7AE3B90C47}" type="presParOf" srcId="{DC4672E3-FB01-44ED-B3D0-181935565790}" destId="{9490D26D-9910-489A-82DC-B433DA914B89}" srcOrd="7" destOrd="0" presId="urn:microsoft.com/office/officeart/2005/8/layout/hierarchy3"/>
    <dgm:cxn modelId="{DFC05746-E3C7-4DDB-8FAC-C731461BAF73}" type="presParOf" srcId="{DC4672E3-FB01-44ED-B3D0-181935565790}" destId="{8388FE19-D52C-48D3-B30E-D18E72F17D70}" srcOrd="8" destOrd="0" presId="urn:microsoft.com/office/officeart/2005/8/layout/hierarchy3"/>
    <dgm:cxn modelId="{94971C0F-EAFE-4477-9C56-2AE282DEA182}" type="presParOf" srcId="{DC4672E3-FB01-44ED-B3D0-181935565790}" destId="{9BB59232-EB0D-46D4-8A58-7B99C01331C5}" srcOrd="9" destOrd="0" presId="urn:microsoft.com/office/officeart/2005/8/layout/hierarchy3"/>
    <dgm:cxn modelId="{AA711CBF-497C-4152-BDEA-283731DE2186}" type="presParOf" srcId="{DC4672E3-FB01-44ED-B3D0-181935565790}" destId="{5C9DA969-3D07-4897-80CC-70E56E2C7E54}" srcOrd="10" destOrd="0" presId="urn:microsoft.com/office/officeart/2005/8/layout/hierarchy3"/>
    <dgm:cxn modelId="{07B7F840-19D9-42BA-877C-CB8CDF970C71}" type="presParOf" srcId="{DC4672E3-FB01-44ED-B3D0-181935565790}" destId="{0CC8C6C7-3F27-4CAD-9AFA-839D5CCC376B}" srcOrd="11" destOrd="0" presId="urn:microsoft.com/office/officeart/2005/8/layout/hierarchy3"/>
    <dgm:cxn modelId="{3C7C60FE-7D30-47A0-8CF1-B8F6CB41F781}" type="presParOf" srcId="{7AA6EA13-56A4-4235-B757-EE622D4F2497}" destId="{9FBCA613-5596-415F-88B6-967DF34E6B14}" srcOrd="2" destOrd="0" presId="urn:microsoft.com/office/officeart/2005/8/layout/hierarchy3"/>
    <dgm:cxn modelId="{12E61524-2E3F-4400-AD36-655B6E08CAA6}" type="presParOf" srcId="{9FBCA613-5596-415F-88B6-967DF34E6B14}" destId="{7C8BA301-32BC-41F3-BBF8-97F07D6D7243}" srcOrd="0" destOrd="0" presId="urn:microsoft.com/office/officeart/2005/8/layout/hierarchy3"/>
    <dgm:cxn modelId="{F896392B-1D7D-4C5E-B57A-BCC3458BA03A}" type="presParOf" srcId="{7C8BA301-32BC-41F3-BBF8-97F07D6D7243}" destId="{E6E47155-C860-4BDD-921B-84A3D8011205}" srcOrd="0" destOrd="0" presId="urn:microsoft.com/office/officeart/2005/8/layout/hierarchy3"/>
    <dgm:cxn modelId="{429B5519-2005-49DD-AB11-9B794C4E5368}" type="presParOf" srcId="{7C8BA301-32BC-41F3-BBF8-97F07D6D7243}" destId="{BD63FC74-E08A-413B-8391-2EEF0A698584}" srcOrd="1" destOrd="0" presId="urn:microsoft.com/office/officeart/2005/8/layout/hierarchy3"/>
    <dgm:cxn modelId="{AFA34E0D-3136-4839-8A46-BCE910C722CF}" type="presParOf" srcId="{9FBCA613-5596-415F-88B6-967DF34E6B14}" destId="{CE7B3DDF-62F3-4FF6-8383-447E89D713A0}" srcOrd="1" destOrd="0" presId="urn:microsoft.com/office/officeart/2005/8/layout/hierarchy3"/>
    <dgm:cxn modelId="{8989B883-40E3-4D1F-8DAE-CDAD2EE5A397}" type="presParOf" srcId="{CE7B3DDF-62F3-4FF6-8383-447E89D713A0}" destId="{1670DE9E-54F0-4373-839E-7A16287FB9F5}" srcOrd="0" destOrd="0" presId="urn:microsoft.com/office/officeart/2005/8/layout/hierarchy3"/>
    <dgm:cxn modelId="{15D212F3-AB13-4B42-8A10-C5567C59F1F9}" type="presParOf" srcId="{CE7B3DDF-62F3-4FF6-8383-447E89D713A0}" destId="{E5A85C32-9A76-4107-9785-9CAA735D6475}" srcOrd="1" destOrd="0" presId="urn:microsoft.com/office/officeart/2005/8/layout/hierarchy3"/>
    <dgm:cxn modelId="{E2E9774F-1F6F-4DDF-995F-D99EE7182826}" type="presParOf" srcId="{CE7B3DDF-62F3-4FF6-8383-447E89D713A0}" destId="{4C74F15F-4904-496A-8AFD-93A8E3814E97}" srcOrd="2" destOrd="0" presId="urn:microsoft.com/office/officeart/2005/8/layout/hierarchy3"/>
    <dgm:cxn modelId="{432BA5CA-6E44-4269-936D-30A733A409CB}" type="presParOf" srcId="{CE7B3DDF-62F3-4FF6-8383-447E89D713A0}" destId="{033B0492-2930-4BC3-8A0F-D9C4900DDF31}" srcOrd="3" destOrd="0" presId="urn:microsoft.com/office/officeart/2005/8/layout/hierarchy3"/>
    <dgm:cxn modelId="{6502BD04-CCF0-4315-97F0-0190DF7D9010}" type="presParOf" srcId="{CE7B3DDF-62F3-4FF6-8383-447E89D713A0}" destId="{1424A2CC-A587-4D42-AF95-A99974A0E174}" srcOrd="4" destOrd="0" presId="urn:microsoft.com/office/officeart/2005/8/layout/hierarchy3"/>
    <dgm:cxn modelId="{29E3D5E4-2FF2-48D5-BFA2-66DB461050BA}" type="presParOf" srcId="{CE7B3DDF-62F3-4FF6-8383-447E89D713A0}" destId="{FE709AD8-35F5-48B3-AD11-A09116D81CCE}" srcOrd="5" destOrd="0" presId="urn:microsoft.com/office/officeart/2005/8/layout/hierarchy3"/>
    <dgm:cxn modelId="{0E44EB77-EA6A-4880-B42A-5070BAD34826}" type="presParOf" srcId="{CE7B3DDF-62F3-4FF6-8383-447E89D713A0}" destId="{08F2FB79-7341-4E62-A9A3-6719BF8DA2C6}" srcOrd="6" destOrd="0" presId="urn:microsoft.com/office/officeart/2005/8/layout/hierarchy3"/>
    <dgm:cxn modelId="{F81AB298-D33C-4526-8A32-6B3DB66FD886}" type="presParOf" srcId="{CE7B3DDF-62F3-4FF6-8383-447E89D713A0}" destId="{6C640893-AD43-4C79-9E87-BCA380092612}" srcOrd="7" destOrd="0" presId="urn:microsoft.com/office/officeart/2005/8/layout/hierarchy3"/>
    <dgm:cxn modelId="{24A77337-1D46-46FE-84D4-DE32CE0CE135}" type="presParOf" srcId="{CE7B3DDF-62F3-4FF6-8383-447E89D713A0}" destId="{958C6E29-557E-45CD-9759-E2CB27AAF32B}" srcOrd="8" destOrd="0" presId="urn:microsoft.com/office/officeart/2005/8/layout/hierarchy3"/>
    <dgm:cxn modelId="{66966FC6-01B9-46A8-B948-6674B72D7B4B}" type="presParOf" srcId="{CE7B3DDF-62F3-4FF6-8383-447E89D713A0}" destId="{A97A02C4-07D6-40BB-849B-2C887E3E01D4}" srcOrd="9" destOrd="0" presId="urn:microsoft.com/office/officeart/2005/8/layout/hierarchy3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71BDF6-D882-4B63-B081-31609827FD42}">
      <dsp:nvSpPr>
        <dsp:cNvPr id="0" name=""/>
        <dsp:cNvSpPr/>
      </dsp:nvSpPr>
      <dsp:spPr>
        <a:xfrm>
          <a:off x="1044116" y="159791"/>
          <a:ext cx="2088232" cy="2088232"/>
        </a:xfrm>
        <a:prstGeom prst="triangl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1"/>
              </a:solidFill>
            </a:rPr>
            <a:t>Требования к структуре ООП </a:t>
          </a:r>
          <a:endParaRPr lang="ru-RU" sz="1400" b="1" kern="1200" dirty="0">
            <a:solidFill>
              <a:schemeClr val="bg1"/>
            </a:solidFill>
          </a:endParaRPr>
        </a:p>
      </dsp:txBody>
      <dsp:txXfrm>
        <a:off x="1566174" y="1203907"/>
        <a:ext cx="1044116" cy="1044116"/>
      </dsp:txXfrm>
    </dsp:sp>
    <dsp:sp modelId="{F7F24C9D-C196-45FE-8ADC-926EB2ACCC0B}">
      <dsp:nvSpPr>
        <dsp:cNvPr id="0" name=""/>
        <dsp:cNvSpPr/>
      </dsp:nvSpPr>
      <dsp:spPr>
        <a:xfrm>
          <a:off x="0" y="2248024"/>
          <a:ext cx="2088232" cy="2088232"/>
        </a:xfrm>
        <a:prstGeom prst="triangl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Требования к условиям реализации ООП </a:t>
          </a:r>
          <a:endParaRPr lang="ru-RU" sz="1300" b="1" kern="1200" dirty="0"/>
        </a:p>
      </dsp:txBody>
      <dsp:txXfrm>
        <a:off x="522058" y="3292140"/>
        <a:ext cx="1044116" cy="1044116"/>
      </dsp:txXfrm>
    </dsp:sp>
    <dsp:sp modelId="{095E0A68-F548-4D4C-AC29-7278CE7A38D3}">
      <dsp:nvSpPr>
        <dsp:cNvPr id="0" name=""/>
        <dsp:cNvSpPr/>
      </dsp:nvSpPr>
      <dsp:spPr>
        <a:xfrm rot="10800000">
          <a:off x="1027911" y="2231819"/>
          <a:ext cx="2088232" cy="2088232"/>
        </a:xfrm>
        <a:prstGeom prst="triangl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ФГОС ДО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/>
          </a:r>
          <a:br>
            <a:rPr lang="ru-RU" sz="1800" b="1" kern="1200" dirty="0" smtClean="0"/>
          </a:br>
          <a:r>
            <a:rPr lang="ru-RU" sz="1600" b="1" kern="1200" dirty="0" smtClean="0"/>
            <a:t>ФГОС НОО</a:t>
          </a:r>
          <a:endParaRPr lang="ru-RU" sz="1600" b="1" kern="1200" dirty="0"/>
        </a:p>
      </dsp:txBody>
      <dsp:txXfrm rot="10800000">
        <a:off x="1549969" y="2231819"/>
        <a:ext cx="1044116" cy="1044116"/>
      </dsp:txXfrm>
    </dsp:sp>
    <dsp:sp modelId="{79F96CDA-1261-40C9-ADB1-9379BA57C18F}">
      <dsp:nvSpPr>
        <dsp:cNvPr id="0" name=""/>
        <dsp:cNvSpPr/>
      </dsp:nvSpPr>
      <dsp:spPr>
        <a:xfrm>
          <a:off x="2088232" y="2248024"/>
          <a:ext cx="2088232" cy="2088232"/>
        </a:xfrm>
        <a:prstGeom prst="triangl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Требования к результатам освоения ООП </a:t>
          </a:r>
          <a:endParaRPr lang="ru-RU" sz="1300" b="1" kern="1200" dirty="0"/>
        </a:p>
      </dsp:txBody>
      <dsp:txXfrm>
        <a:off x="2610290" y="3292140"/>
        <a:ext cx="1044116" cy="10441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B1D15E-BC7D-49DF-ADF9-8D2A148E2862}">
      <dsp:nvSpPr>
        <dsp:cNvPr id="0" name=""/>
        <dsp:cNvSpPr/>
      </dsp:nvSpPr>
      <dsp:spPr>
        <a:xfrm>
          <a:off x="778446" y="2008"/>
          <a:ext cx="1788785" cy="646073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Arial" pitchFamily="34" charset="0"/>
              <a:cs typeface="Arial" pitchFamily="34" charset="0"/>
            </a:rPr>
            <a:t>Целевой раздел</a:t>
          </a:r>
          <a:endParaRPr lang="ru-RU" sz="1600" b="1" kern="1200" dirty="0">
            <a:latin typeface="Arial" pitchFamily="34" charset="0"/>
            <a:cs typeface="Arial" pitchFamily="34" charset="0"/>
          </a:endParaRPr>
        </a:p>
      </dsp:txBody>
      <dsp:txXfrm>
        <a:off x="797369" y="20931"/>
        <a:ext cx="1750939" cy="608227"/>
      </dsp:txXfrm>
    </dsp:sp>
    <dsp:sp modelId="{FE9966B1-E337-4B0D-8BCE-D38B402C4CCE}">
      <dsp:nvSpPr>
        <dsp:cNvPr id="0" name=""/>
        <dsp:cNvSpPr/>
      </dsp:nvSpPr>
      <dsp:spPr>
        <a:xfrm>
          <a:off x="957325" y="648082"/>
          <a:ext cx="177154" cy="5112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1238"/>
              </a:lnTo>
              <a:lnTo>
                <a:pt x="177154" y="5112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434A73-9931-48AF-9FCF-C08C78DF3113}">
      <dsp:nvSpPr>
        <dsp:cNvPr id="0" name=""/>
        <dsp:cNvSpPr/>
      </dsp:nvSpPr>
      <dsp:spPr>
        <a:xfrm>
          <a:off x="1134480" y="836284"/>
          <a:ext cx="1414447" cy="6460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Пояснительная записка</a:t>
          </a:r>
          <a:endParaRPr lang="ru-RU" sz="1200" b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>
        <a:off x="1153403" y="855207"/>
        <a:ext cx="1376601" cy="608227"/>
      </dsp:txXfrm>
    </dsp:sp>
    <dsp:sp modelId="{75EAB35D-52E8-4850-BCBA-4C23C18E3EFB}">
      <dsp:nvSpPr>
        <dsp:cNvPr id="0" name=""/>
        <dsp:cNvSpPr/>
      </dsp:nvSpPr>
      <dsp:spPr>
        <a:xfrm>
          <a:off x="957325" y="648082"/>
          <a:ext cx="433847" cy="15380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8037"/>
              </a:lnTo>
              <a:lnTo>
                <a:pt x="433847" y="1538037"/>
              </a:lnTo>
            </a:path>
          </a:pathLst>
        </a:custGeom>
        <a:noFill/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05B8CA-BDC3-44A9-95D7-6001C87FA433}">
      <dsp:nvSpPr>
        <dsp:cNvPr id="0" name=""/>
        <dsp:cNvSpPr/>
      </dsp:nvSpPr>
      <dsp:spPr>
        <a:xfrm>
          <a:off x="1391173" y="1863083"/>
          <a:ext cx="1189096" cy="6460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Планируемые результаты</a:t>
          </a:r>
          <a:endParaRPr lang="ru-RU" sz="1200" b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>
        <a:off x="1410096" y="1882006"/>
        <a:ext cx="1151250" cy="608227"/>
      </dsp:txXfrm>
    </dsp:sp>
    <dsp:sp modelId="{9B03CD6C-7B9B-4F07-9431-39270C91E1C0}">
      <dsp:nvSpPr>
        <dsp:cNvPr id="0" name=""/>
        <dsp:cNvSpPr/>
      </dsp:nvSpPr>
      <dsp:spPr>
        <a:xfrm>
          <a:off x="3007815" y="2008"/>
          <a:ext cx="1923284" cy="646073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Arial" pitchFamily="34" charset="0"/>
              <a:cs typeface="Arial" pitchFamily="34" charset="0"/>
            </a:rPr>
            <a:t>Содержательный раздел </a:t>
          </a:r>
          <a:endParaRPr lang="ru-RU" sz="1600" b="1" kern="1200" dirty="0">
            <a:latin typeface="Arial" pitchFamily="34" charset="0"/>
            <a:cs typeface="Arial" pitchFamily="34" charset="0"/>
          </a:endParaRPr>
        </a:p>
      </dsp:txBody>
      <dsp:txXfrm>
        <a:off x="3026738" y="20931"/>
        <a:ext cx="1885438" cy="608227"/>
      </dsp:txXfrm>
    </dsp:sp>
    <dsp:sp modelId="{FC789BE9-F82F-4004-AAFF-F5D149D23A96}">
      <dsp:nvSpPr>
        <dsp:cNvPr id="0" name=""/>
        <dsp:cNvSpPr/>
      </dsp:nvSpPr>
      <dsp:spPr>
        <a:xfrm>
          <a:off x="3200144" y="648082"/>
          <a:ext cx="254765" cy="3828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2889"/>
              </a:lnTo>
              <a:lnTo>
                <a:pt x="254765" y="3828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1109DD-C3C1-43EC-B9C5-0EA55C48EC57}">
      <dsp:nvSpPr>
        <dsp:cNvPr id="0" name=""/>
        <dsp:cNvSpPr/>
      </dsp:nvSpPr>
      <dsp:spPr>
        <a:xfrm>
          <a:off x="3454909" y="707935"/>
          <a:ext cx="2141223" cy="6460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Социально-коммуникативное развитие детей</a:t>
          </a:r>
          <a:endParaRPr lang="ru-RU" sz="1400" b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>
        <a:off x="3473832" y="726858"/>
        <a:ext cx="2103377" cy="608227"/>
      </dsp:txXfrm>
    </dsp:sp>
    <dsp:sp modelId="{A1A43345-46B4-4BD1-842D-3244752500EA}">
      <dsp:nvSpPr>
        <dsp:cNvPr id="0" name=""/>
        <dsp:cNvSpPr/>
      </dsp:nvSpPr>
      <dsp:spPr>
        <a:xfrm>
          <a:off x="3200144" y="648082"/>
          <a:ext cx="254765" cy="10888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8809"/>
              </a:lnTo>
              <a:lnTo>
                <a:pt x="254765" y="10888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12C7EE-A369-4E02-AF51-3A91CF2FF946}">
      <dsp:nvSpPr>
        <dsp:cNvPr id="0" name=""/>
        <dsp:cNvSpPr/>
      </dsp:nvSpPr>
      <dsp:spPr>
        <a:xfrm>
          <a:off x="3454909" y="1413854"/>
          <a:ext cx="2141223" cy="6460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Познавательное развитие  детей </a:t>
          </a:r>
          <a:endParaRPr lang="ru-RU" sz="1400" b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>
        <a:off x="3473832" y="1432777"/>
        <a:ext cx="2103377" cy="608227"/>
      </dsp:txXfrm>
    </dsp:sp>
    <dsp:sp modelId="{4B07E5A6-7EBA-42B6-9FB0-92D49FB4C6C4}">
      <dsp:nvSpPr>
        <dsp:cNvPr id="0" name=""/>
        <dsp:cNvSpPr/>
      </dsp:nvSpPr>
      <dsp:spPr>
        <a:xfrm>
          <a:off x="3200144" y="648082"/>
          <a:ext cx="318948" cy="18589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8909"/>
              </a:lnTo>
              <a:lnTo>
                <a:pt x="318948" y="18589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347912-DEE9-467E-AEED-3BEDB7DE203D}">
      <dsp:nvSpPr>
        <dsp:cNvPr id="0" name=""/>
        <dsp:cNvSpPr/>
      </dsp:nvSpPr>
      <dsp:spPr>
        <a:xfrm>
          <a:off x="3519092" y="2183955"/>
          <a:ext cx="2076089" cy="6460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Речевое развитие </a:t>
          </a:r>
          <a:endParaRPr lang="ru-RU" sz="1400" b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>
        <a:off x="3538015" y="2202878"/>
        <a:ext cx="2038243" cy="608227"/>
      </dsp:txXfrm>
    </dsp:sp>
    <dsp:sp modelId="{BD3B96B6-7211-407D-96FE-6C7BCAC87275}">
      <dsp:nvSpPr>
        <dsp:cNvPr id="0" name=""/>
        <dsp:cNvSpPr/>
      </dsp:nvSpPr>
      <dsp:spPr>
        <a:xfrm>
          <a:off x="3200144" y="648082"/>
          <a:ext cx="318948" cy="26290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29010"/>
              </a:lnTo>
              <a:lnTo>
                <a:pt x="318948" y="26290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90D26D-9910-489A-82DC-B433DA914B89}">
      <dsp:nvSpPr>
        <dsp:cNvPr id="0" name=""/>
        <dsp:cNvSpPr/>
      </dsp:nvSpPr>
      <dsp:spPr>
        <a:xfrm>
          <a:off x="3519092" y="2954056"/>
          <a:ext cx="2078011" cy="6460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Художественно‑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эстетическое развитие детей </a:t>
          </a:r>
          <a:endParaRPr lang="ru-RU" sz="1400" b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>
        <a:off x="3538015" y="2972979"/>
        <a:ext cx="2040165" cy="608227"/>
      </dsp:txXfrm>
    </dsp:sp>
    <dsp:sp modelId="{8388FE19-D52C-48D3-B30E-D18E72F17D70}">
      <dsp:nvSpPr>
        <dsp:cNvPr id="0" name=""/>
        <dsp:cNvSpPr/>
      </dsp:nvSpPr>
      <dsp:spPr>
        <a:xfrm>
          <a:off x="3200144" y="648082"/>
          <a:ext cx="318948" cy="33991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9111"/>
              </a:lnTo>
              <a:lnTo>
                <a:pt x="318948" y="33991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B59232-EB0D-46D4-8A58-7B99C01331C5}">
      <dsp:nvSpPr>
        <dsp:cNvPr id="0" name=""/>
        <dsp:cNvSpPr/>
      </dsp:nvSpPr>
      <dsp:spPr>
        <a:xfrm>
          <a:off x="3519092" y="3724157"/>
          <a:ext cx="2076089" cy="6460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Физическое развитие детей </a:t>
          </a:r>
          <a:endParaRPr lang="ru-RU" sz="1400" b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>
        <a:off x="3538015" y="3743080"/>
        <a:ext cx="2038243" cy="608227"/>
      </dsp:txXfrm>
    </dsp:sp>
    <dsp:sp modelId="{5C9DA969-3D07-4897-80CC-70E56E2C7E54}">
      <dsp:nvSpPr>
        <dsp:cNvPr id="0" name=""/>
        <dsp:cNvSpPr/>
      </dsp:nvSpPr>
      <dsp:spPr>
        <a:xfrm>
          <a:off x="3200144" y="648082"/>
          <a:ext cx="346011" cy="43869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86910"/>
              </a:lnTo>
              <a:lnTo>
                <a:pt x="346011" y="43869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C8C6C7-3F27-4CAD-9AFA-839D5CCC376B}">
      <dsp:nvSpPr>
        <dsp:cNvPr id="0" name=""/>
        <dsp:cNvSpPr/>
      </dsp:nvSpPr>
      <dsp:spPr>
        <a:xfrm>
          <a:off x="3546155" y="4652972"/>
          <a:ext cx="1979157" cy="7640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Коррекционная работа и/или инклюзивная практика</a:t>
          </a:r>
          <a:endParaRPr lang="ru-RU" sz="1400" b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>
        <a:off x="3568533" y="4675350"/>
        <a:ext cx="1934401" cy="719284"/>
      </dsp:txXfrm>
    </dsp:sp>
    <dsp:sp modelId="{E6E47155-C860-4BDD-921B-84A3D8011205}">
      <dsp:nvSpPr>
        <dsp:cNvPr id="0" name=""/>
        <dsp:cNvSpPr/>
      </dsp:nvSpPr>
      <dsp:spPr>
        <a:xfrm>
          <a:off x="5642324" y="2008"/>
          <a:ext cx="1989210" cy="646073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Arial" pitchFamily="34" charset="0"/>
              <a:cs typeface="Arial" pitchFamily="34" charset="0"/>
            </a:rPr>
            <a:t>Организационный раздел </a:t>
          </a:r>
          <a:endParaRPr lang="ru-RU" sz="1600" b="1" kern="1200" dirty="0">
            <a:latin typeface="Arial" pitchFamily="34" charset="0"/>
            <a:cs typeface="Arial" pitchFamily="34" charset="0"/>
          </a:endParaRPr>
        </a:p>
      </dsp:txBody>
      <dsp:txXfrm>
        <a:off x="5661247" y="20931"/>
        <a:ext cx="1951364" cy="608227"/>
      </dsp:txXfrm>
    </dsp:sp>
    <dsp:sp modelId="{1670DE9E-54F0-4373-839E-7A16287FB9F5}">
      <dsp:nvSpPr>
        <dsp:cNvPr id="0" name=""/>
        <dsp:cNvSpPr/>
      </dsp:nvSpPr>
      <dsp:spPr>
        <a:xfrm>
          <a:off x="5841245" y="648082"/>
          <a:ext cx="172457" cy="4860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6060"/>
              </a:lnTo>
              <a:lnTo>
                <a:pt x="172457" y="48606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A85C32-9A76-4107-9785-9CAA735D6475}">
      <dsp:nvSpPr>
        <dsp:cNvPr id="0" name=""/>
        <dsp:cNvSpPr/>
      </dsp:nvSpPr>
      <dsp:spPr>
        <a:xfrm>
          <a:off x="6013703" y="811106"/>
          <a:ext cx="1528693" cy="6460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Материально –техническое обеспечение</a:t>
          </a:r>
          <a:endParaRPr lang="ru-RU" sz="1200" b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>
        <a:off x="6032626" y="830029"/>
        <a:ext cx="1490847" cy="608227"/>
      </dsp:txXfrm>
    </dsp:sp>
    <dsp:sp modelId="{4C74F15F-4904-496A-8AFD-93A8E3814E97}">
      <dsp:nvSpPr>
        <dsp:cNvPr id="0" name=""/>
        <dsp:cNvSpPr/>
      </dsp:nvSpPr>
      <dsp:spPr>
        <a:xfrm>
          <a:off x="5841245" y="648082"/>
          <a:ext cx="172457" cy="12936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3653"/>
              </a:lnTo>
              <a:lnTo>
                <a:pt x="172457" y="12936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3B0492-2930-4BC3-8A0F-D9C4900DDF31}">
      <dsp:nvSpPr>
        <dsp:cNvPr id="0" name=""/>
        <dsp:cNvSpPr/>
      </dsp:nvSpPr>
      <dsp:spPr>
        <a:xfrm>
          <a:off x="6013703" y="1618699"/>
          <a:ext cx="1528693" cy="6460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Психолого-педагогические условия</a:t>
          </a:r>
          <a:endParaRPr lang="ru-RU" sz="1200" b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>
        <a:off x="6032626" y="1637622"/>
        <a:ext cx="1490847" cy="608227"/>
      </dsp:txXfrm>
    </dsp:sp>
    <dsp:sp modelId="{1424A2CC-A587-4D42-AF95-A99974A0E174}">
      <dsp:nvSpPr>
        <dsp:cNvPr id="0" name=""/>
        <dsp:cNvSpPr/>
      </dsp:nvSpPr>
      <dsp:spPr>
        <a:xfrm>
          <a:off x="5841245" y="648082"/>
          <a:ext cx="172457" cy="21012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1245"/>
              </a:lnTo>
              <a:lnTo>
                <a:pt x="172457" y="21012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709AD8-35F5-48B3-AD11-A09116D81CCE}">
      <dsp:nvSpPr>
        <dsp:cNvPr id="0" name=""/>
        <dsp:cNvSpPr/>
      </dsp:nvSpPr>
      <dsp:spPr>
        <a:xfrm>
          <a:off x="6013703" y="2426291"/>
          <a:ext cx="1537769" cy="6460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Предметно – пространственная среда  </a:t>
          </a:r>
          <a:endParaRPr lang="ru-RU" sz="1200" b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>
        <a:off x="6032626" y="2445214"/>
        <a:ext cx="1499923" cy="608227"/>
      </dsp:txXfrm>
    </dsp:sp>
    <dsp:sp modelId="{08F2FB79-7341-4E62-A9A3-6719BF8DA2C6}">
      <dsp:nvSpPr>
        <dsp:cNvPr id="0" name=""/>
        <dsp:cNvSpPr/>
      </dsp:nvSpPr>
      <dsp:spPr>
        <a:xfrm>
          <a:off x="5841245" y="648082"/>
          <a:ext cx="172457" cy="29088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08838"/>
              </a:lnTo>
              <a:lnTo>
                <a:pt x="172457" y="29088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640893-AD43-4C79-9E87-BCA380092612}">
      <dsp:nvSpPr>
        <dsp:cNvPr id="0" name=""/>
        <dsp:cNvSpPr/>
      </dsp:nvSpPr>
      <dsp:spPr>
        <a:xfrm>
          <a:off x="6013703" y="3233884"/>
          <a:ext cx="1609788" cy="6460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Финансовые условия </a:t>
          </a:r>
          <a:endParaRPr lang="ru-RU" sz="1200" b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>
        <a:off x="6032626" y="3252807"/>
        <a:ext cx="1571942" cy="608227"/>
      </dsp:txXfrm>
    </dsp:sp>
    <dsp:sp modelId="{958C6E29-557E-45CD-9759-E2CB27AAF32B}">
      <dsp:nvSpPr>
        <dsp:cNvPr id="0" name=""/>
        <dsp:cNvSpPr/>
      </dsp:nvSpPr>
      <dsp:spPr>
        <a:xfrm>
          <a:off x="5841245" y="648082"/>
          <a:ext cx="172457" cy="37164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16430"/>
              </a:lnTo>
              <a:lnTo>
                <a:pt x="172457" y="3716430"/>
              </a:lnTo>
            </a:path>
          </a:pathLst>
        </a:custGeom>
        <a:noFill/>
        <a:ln w="25400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7A02C4-07D6-40BB-849B-2C887E3E01D4}">
      <dsp:nvSpPr>
        <dsp:cNvPr id="0" name=""/>
        <dsp:cNvSpPr/>
      </dsp:nvSpPr>
      <dsp:spPr>
        <a:xfrm>
          <a:off x="6013703" y="4041476"/>
          <a:ext cx="1600723" cy="6460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Организация образовательной деятельности</a:t>
          </a:r>
          <a:endParaRPr lang="ru-RU" sz="1200" b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>
        <a:off x="6032626" y="4060399"/>
        <a:ext cx="1562877" cy="6082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979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69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1986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846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9786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1365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186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5613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63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1832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8522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7581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96752"/>
            <a:ext cx="871296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ФЕДЕРАЛЬНЫЙ </a:t>
            </a:r>
            <a:r>
              <a:rPr lang="ru-RU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ГОСУДАРСТВЕННЫЙ ОБРАЗОВАТЕЛЬНЫЙ </a:t>
            </a:r>
            <a:r>
              <a:rPr lang="ru-RU" sz="3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СТАНДАРТ </a:t>
            </a:r>
          </a:p>
          <a:p>
            <a:pPr algn="ctr"/>
            <a:r>
              <a:rPr lang="ru-RU" sz="3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ДОШКОЛЬНОГО ОБРАЗОВАНИЯ: </a:t>
            </a:r>
            <a:r>
              <a:rPr lang="ru-RU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проблемы </a:t>
            </a:r>
            <a:r>
              <a:rPr lang="ru-RU" sz="3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внедрения и </a:t>
            </a:r>
            <a:r>
              <a:rPr lang="ru-RU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пути </a:t>
            </a:r>
            <a:r>
              <a:rPr lang="ru-RU" sz="3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их решения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608004" y="4581128"/>
            <a:ext cx="39599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Материал подготовлен заместителем заведующего Ромашкиной Л.Г.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90" t="19792" r="59473" b="65416"/>
          <a:stretch/>
        </p:blipFill>
        <p:spPr bwMode="auto">
          <a:xfrm>
            <a:off x="298665" y="144016"/>
            <a:ext cx="1412729" cy="5486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2658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Портрет выпускника ДОУ </a:t>
            </a:r>
            <a:br>
              <a:rPr lang="ru-RU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endParaRPr lang="ru-RU" sz="32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42133928"/>
              </p:ext>
            </p:extLst>
          </p:nvPr>
        </p:nvGraphicFramePr>
        <p:xfrm>
          <a:off x="179512" y="886503"/>
          <a:ext cx="8856984" cy="5511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56984"/>
              </a:tblGrid>
              <a:tr h="361316"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любящий свою семью,               принимающий ее ценности</a:t>
                      </a:r>
                      <a:endParaRPr lang="ru-RU" sz="18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131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проявляющий интерес к истории своей страны,  края</a:t>
                      </a:r>
                      <a:endParaRPr lang="ru-RU" sz="1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50871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осознающий свои качества, индивидуальные особенности и  возможности</a:t>
                      </a:r>
                      <a:endParaRPr lang="ru-RU" sz="1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0544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имеющий позитивное мировосприятие,  проявляющий оптимизм</a:t>
                      </a:r>
                      <a:endParaRPr lang="ru-RU" sz="1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71017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относящийся положительно к себе и ближайшему окружению, проявляющий заботу и внимание к другим людям</a:t>
                      </a:r>
                      <a:endParaRPr lang="ru-RU" sz="1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85469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деятельный и активный, способный организовывать игровую деятельность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726734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мотивированный на познавательную и творческую</a:t>
                      </a:r>
                      <a:r>
                        <a:rPr lang="en-US" sz="18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 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деятельность, способный к самостоятельному поиску решений в  новой ситуации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131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принимающий элементы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гендерной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идентичности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131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способный  к разным формам общения с взрослым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70232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отзывчивый, готовый к совместной деятельности со сверстниками,  осознающий и принимающий элементарные нормы и правила</a:t>
                      </a:r>
                      <a:r>
                        <a:rPr lang="en-US" sz="18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 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поведения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6743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способный к регуляции своего поведения и деятельности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CF39-5A71-4EE3-A38F-1A8B20A6ACD3}" type="slidenum">
              <a:rPr lang="ru-RU" smtClean="0"/>
              <a:pPr/>
              <a:t>10</a:t>
            </a:fld>
            <a:endParaRPr lang="ru-RU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90" t="19792" r="59473" b="65416"/>
          <a:stretch/>
        </p:blipFill>
        <p:spPr bwMode="auto">
          <a:xfrm>
            <a:off x="179512" y="188640"/>
            <a:ext cx="1412729" cy="5486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4611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352928" cy="5040560"/>
          </a:xfrm>
        </p:spPr>
        <p:txBody>
          <a:bodyPr>
            <a:noAutofit/>
          </a:bodyPr>
          <a:lstStyle/>
          <a:p>
            <a:pPr lvl="0" algn="l"/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Мы поговорим с Вами о Федеральном Государственном образовательном стандарте 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дошкольного 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образования (ФГОС ДО). 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Утверждение 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федерального государственного образовательного стандарта 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дошкольного 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образования 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Приказ  </a:t>
            </a: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 17 октября 2013 г. № </a:t>
            </a:r>
            <a:r>
              <a:rPr lang="ru-RU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1155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 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является следствием принятия 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нового 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Федерального закона «Об образовании в Российской 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Федерации , 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котором за 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дошкольным 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образованием впервые закрепляется статус уровня общего образования  в системе непрерывного образования 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РФ.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Цель 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ФГОС ДО — выразить запросы, предъявляемые к образованию государством, 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обществом 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семьёй в интересах растущей и развивающейся личности. 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самом 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общем 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виде они выглядят так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b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- повышение 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социального статуса дошкольного образования; 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сохранение единства образовательного пространства Российской Федерации 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относительно 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уровня дошкольного образования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 </a:t>
            </a:r>
            <a:b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- обеспечение 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государством равенства возможностей для каждого ребёнка в 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получении 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качественного дошкольного образования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- обеспечение 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государственных гарантий уровня и качества дошкольного образования 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основе единства обязательных требований к условиям реализации 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образовательных программ 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дошкольного образования, их структуре и результатам </a:t>
            </a:r>
            <a:r>
              <a:rPr lang="ru-RU" sz="14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их </a:t>
            </a:r>
            <a:r>
              <a:rPr lang="ru-RU" sz="14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освоения обеспечение 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преемственности основных образовательных программ 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дошкольного и 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начального общего образования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 </a:t>
            </a:r>
            <a:b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- обеспечение 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вариативности содержания 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программ дошкольного образования.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endParaRPr lang="ru-RU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628800"/>
            <a:ext cx="87849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endParaRPr lang="ru-RU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90" t="19792" r="59473" b="65416"/>
          <a:stretch/>
        </p:blipFill>
        <p:spPr bwMode="auto">
          <a:xfrm>
            <a:off x="298665" y="144016"/>
            <a:ext cx="1412729" cy="5486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483768" y="363921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Уважаемые родители!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63456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1737667"/>
            <a:ext cx="6480720" cy="417935"/>
          </a:xfrm>
        </p:spPr>
        <p:txBody>
          <a:bodyPr>
            <a:noAutofit/>
          </a:bodyPr>
          <a:lstStyle/>
          <a:p>
            <a:r>
              <a:rPr lang="ru-RU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Статья 64. Дошкольное образование</a:t>
            </a:r>
            <a:endParaRPr lang="ru-RU" sz="1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69620538"/>
              </p:ext>
            </p:extLst>
          </p:nvPr>
        </p:nvGraphicFramePr>
        <p:xfrm>
          <a:off x="539552" y="2420888"/>
          <a:ext cx="8064896" cy="39910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64896"/>
              </a:tblGrid>
              <a:tr h="9747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Дошкольное образование направлено на: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 smtClean="0">
                        <a:solidFill>
                          <a:schemeClr val="lt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20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формирование</a:t>
                      </a: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2000" b="1" kern="1200" dirty="0" smtClean="0">
                          <a:solidFill>
                            <a:srgbClr val="7030A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общей культуры</a:t>
                      </a:r>
                    </a:p>
                  </a:txBody>
                  <a:tcPr/>
                </a:tc>
              </a:tr>
              <a:tr h="789219">
                <a:tc>
                  <a:txBody>
                    <a:bodyPr/>
                    <a:lstStyle/>
                    <a:p>
                      <a:r>
                        <a:rPr lang="ru-RU" sz="20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развитие физических, интеллектуальных, нравственных,</a:t>
                      </a:r>
                      <a:endParaRPr lang="ru-RU" sz="2000" b="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sz="20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эстетических и</a:t>
                      </a: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2000" b="1" kern="1200" dirty="0" smtClean="0">
                          <a:solidFill>
                            <a:srgbClr val="7030A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личностных качеств</a:t>
                      </a:r>
                    </a:p>
                  </a:txBody>
                  <a:tcPr/>
                </a:tc>
              </a:tr>
              <a:tr h="6665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формирование</a:t>
                      </a: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2000" b="1" kern="1200" dirty="0" smtClean="0">
                          <a:solidFill>
                            <a:srgbClr val="7030A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предпосылок учебной деятельности</a:t>
                      </a:r>
                    </a:p>
                  </a:txBody>
                  <a:tcPr/>
                </a:tc>
              </a:tr>
              <a:tr h="11642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сохранение и</a:t>
                      </a: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2000" b="1" kern="1200" dirty="0" smtClean="0">
                          <a:solidFill>
                            <a:srgbClr val="7030A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укрепление здоровья </a:t>
                      </a:r>
                      <a:r>
                        <a:rPr lang="ru-RU" sz="2000" b="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детей дошкольного возраста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467544" y="585350"/>
            <a:ext cx="83529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Закон </a:t>
            </a:r>
          </a:p>
          <a:p>
            <a:pPr algn="ctr"/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«Об образовании в Российской Федерации»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90" t="19792" r="59473" b="65416"/>
          <a:stretch/>
        </p:blipFill>
        <p:spPr bwMode="auto">
          <a:xfrm>
            <a:off x="179512" y="36670"/>
            <a:ext cx="1412729" cy="5486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5109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908720"/>
            <a:ext cx="8686800" cy="86895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Ключевые особенности ФГОС ДО: стандарт условий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1939" y="1844824"/>
            <a:ext cx="8229600" cy="288032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sz="2100" dirty="0" smtClean="0">
                <a:solidFill>
                  <a:srgbClr val="7030A0"/>
                </a:solidFill>
              </a:rPr>
              <a:t> </a:t>
            </a:r>
            <a:r>
              <a:rPr lang="ru-RU" sz="1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поддержка разнообразия </a:t>
            </a:r>
            <a:r>
              <a:rPr lang="ru-RU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детства </a:t>
            </a:r>
          </a:p>
          <a:p>
            <a:pPr>
              <a:buFont typeface="Wingdings" pitchFamily="2" charset="2"/>
              <a:buChar char="Ø"/>
            </a:pPr>
            <a:r>
              <a:rPr lang="ru-RU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сохранение </a:t>
            </a:r>
            <a:r>
              <a:rPr lang="ru-RU" sz="1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уникальности и самоценности  </a:t>
            </a:r>
            <a:r>
              <a:rPr lang="ru-RU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детства, понимание детства как периода жизни значимого самого по себе,  </a:t>
            </a:r>
            <a:r>
              <a:rPr lang="ru-RU" sz="1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а не как период подготовки к школе</a:t>
            </a:r>
          </a:p>
          <a:p>
            <a:pPr>
              <a:buFont typeface="Wingdings" pitchFamily="2" charset="2"/>
              <a:buChar char="Ø"/>
            </a:pPr>
            <a:r>
              <a:rPr lang="ru-RU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личностно-развивающий и гуманистический характер взаимодействия </a:t>
            </a:r>
            <a:r>
              <a:rPr lang="ru-RU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взрослых и детей</a:t>
            </a:r>
          </a:p>
          <a:p>
            <a:pPr>
              <a:buFont typeface="Wingdings" pitchFamily="2" charset="2"/>
              <a:buChar char="Ø"/>
            </a:pPr>
            <a:r>
              <a:rPr lang="ru-RU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уважение личности ребенка</a:t>
            </a:r>
          </a:p>
          <a:p>
            <a:pPr>
              <a:buFont typeface="Wingdings" pitchFamily="2" charset="2"/>
              <a:buChar char="Ø"/>
            </a:pPr>
            <a:r>
              <a:rPr lang="ru-RU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реализация Программы прежде всего </a:t>
            </a:r>
            <a:r>
              <a:rPr lang="ru-RU" sz="1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 форме игры, познавательной и исследовательской деятельности, в форме творческой активности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57200" y="1628800"/>
            <a:ext cx="8229600" cy="44973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009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017" y="5229200"/>
            <a:ext cx="8229600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Обеспечить в детском саду благополучную </a:t>
            </a:r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социальную ситуацию развития каждого ребенка,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создать соответствующий </a:t>
            </a:r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уклад,</a:t>
            </a:r>
            <a:r>
              <a:rPr lang="ru-RU" b="1" dirty="0" smtClean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 возможность для организации </a:t>
            </a:r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всех видов  деятельностей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дошкольного  возраста </a:t>
            </a:r>
            <a:endParaRPr lang="ru-RU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1939" y="4809035"/>
            <a:ext cx="2903184" cy="400110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Основная задача:</a:t>
            </a:r>
            <a:endParaRPr lang="ru-RU" sz="20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CF39-5A71-4EE3-A38F-1A8B20A6ACD3}" type="slidenum">
              <a:rPr lang="ru-RU" smtClean="0"/>
              <a:pPr/>
              <a:t>4</a:t>
            </a:fld>
            <a:endParaRPr lang="ru-RU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90" t="19792" r="59473" b="65416"/>
          <a:stretch/>
        </p:blipFill>
        <p:spPr bwMode="auto">
          <a:xfrm>
            <a:off x="179512" y="188640"/>
            <a:ext cx="1412729" cy="5486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4646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4256517423"/>
              </p:ext>
            </p:extLst>
          </p:nvPr>
        </p:nvGraphicFramePr>
        <p:xfrm>
          <a:off x="4716016" y="1988840"/>
          <a:ext cx="4176464" cy="4496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59849" y="602685"/>
            <a:ext cx="86409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Статья 11. Федеральные </a:t>
            </a:r>
            <a:r>
              <a:rPr lang="ru-RU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государственные образовательные </a:t>
            </a:r>
            <a:r>
              <a:rPr lang="ru-RU" sz="28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стандарты</a:t>
            </a:r>
            <a:endParaRPr lang="ru-RU" sz="28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556792"/>
            <a:ext cx="410445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3. Федеральные государственные образовательные стандарты включают в себя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требования: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структуре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основных образовательных программ (в том числе соотношению обязательной части основной образовательной программы и части, формируемой участниками образовательных отношений) и их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объему;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условиям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реализации основных образовательных программ, в том числе кадровым, финансовым, материально-техническим и иным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условиям;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результатам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освоения основных образовательных программ.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90" t="19792" r="59473" b="65416"/>
          <a:stretch/>
        </p:blipFill>
        <p:spPr bwMode="auto">
          <a:xfrm>
            <a:off x="179512" y="36670"/>
            <a:ext cx="1412729" cy="5486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081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56623" y="2650297"/>
            <a:ext cx="835292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социально-коммуникативное развитие;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познавательное развитие;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речевое развитие; 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художественно-эстетическое развитие;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физическое развитие. 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764704"/>
            <a:ext cx="835292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Содержание  Программы  должно  охватывать следующие образовательные области: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90" t="19792" r="59473" b="65416"/>
          <a:stretch/>
        </p:blipFill>
        <p:spPr bwMode="auto">
          <a:xfrm>
            <a:off x="179512" y="180928"/>
            <a:ext cx="1412729" cy="5486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4977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268760"/>
            <a:ext cx="8568952" cy="1224136"/>
          </a:xfrm>
        </p:spPr>
        <p:txBody>
          <a:bodyPr>
            <a:normAutofit fontScale="90000"/>
          </a:bodyPr>
          <a:lstStyle/>
          <a:p>
            <a:pPr algn="l"/>
            <a:r>
              <a:rPr lang="ru-RU" sz="31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ФГОС ДО </a:t>
            </a:r>
            <a:br>
              <a:rPr lang="ru-RU" sz="31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2.9. 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Программа состоит из </a:t>
            </a:r>
            <a:r>
              <a:rPr lang="ru-RU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обязательной части и части, формируемой</a:t>
            </a:r>
            <a:br>
              <a:rPr lang="ru-RU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участниками образовательных отношений.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Обе части являются взаимодополняющими и необходимыми</a:t>
            </a:r>
            <a:b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 точки зрения реализации требований Стандарта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200" dirty="0" smtClean="0"/>
              <a:t/>
            </a:r>
            <a:br>
              <a:rPr lang="ru-RU" sz="2200" dirty="0" smtClean="0"/>
            </a:br>
            <a:endParaRPr lang="ru-RU" sz="27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492896"/>
            <a:ext cx="8784976" cy="41764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100" b="1" dirty="0" smtClean="0">
                <a:latin typeface="Arial" pitchFamily="34" charset="0"/>
                <a:cs typeface="Arial" pitchFamily="34" charset="0"/>
              </a:rPr>
              <a:t>2.12.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случае если </a:t>
            </a:r>
            <a:r>
              <a:rPr lang="ru-RU" sz="21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обязательная часть </a:t>
            </a:r>
            <a:r>
              <a:rPr lang="ru-RU" sz="2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Программы соответствует примерной программе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1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она оформляется в виде ссылки </a:t>
            </a:r>
            <a:r>
              <a:rPr lang="ru-RU" sz="2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соответствующую примерную программу. </a:t>
            </a:r>
            <a:endParaRPr lang="ru-RU" sz="21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Часть Программы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1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формируемая участниками образовательных отношений, </a:t>
            </a:r>
            <a:r>
              <a:rPr lang="ru-RU" sz="2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может быть представлена </a:t>
            </a:r>
            <a:r>
              <a:rPr lang="ru-RU" sz="21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 виде ссылок на соответствующую методическую литературу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позволяющую ознакомиться с содержанием выбранных участниками образовательных отношений парциальных программ, методик, форм организации образовательной работы.</a:t>
            </a:r>
          </a:p>
          <a:p>
            <a:r>
              <a:rPr lang="ru-RU" sz="1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Приказ Минобрнауки России от 30.08.2013 N 1014 </a:t>
            </a:r>
          </a:p>
          <a:p>
            <a:pPr marL="0" lvl="0" indent="0">
              <a:buNone/>
            </a:pPr>
            <a:r>
              <a:rPr lang="ru-RU" sz="1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"Об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дошкольного образования" </a:t>
            </a:r>
          </a:p>
          <a:p>
            <a:endParaRPr lang="ru-RU" sz="2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CF39-5A71-4EE3-A38F-1A8B20A6ACD3}" type="slidenum">
              <a:rPr lang="ru-RU" smtClean="0"/>
              <a:pPr/>
              <a:t>7</a:t>
            </a:fld>
            <a:endParaRPr lang="ru-RU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90" t="19792" r="59473" b="65416"/>
          <a:stretch/>
        </p:blipFill>
        <p:spPr bwMode="auto">
          <a:xfrm>
            <a:off x="179512" y="55850"/>
            <a:ext cx="1412729" cy="5486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7489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320685628"/>
              </p:ext>
            </p:extLst>
          </p:nvPr>
        </p:nvGraphicFramePr>
        <p:xfrm>
          <a:off x="323528" y="1212443"/>
          <a:ext cx="8676456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1"/>
          <p:cNvSpPr txBox="1">
            <a:spLocks/>
          </p:cNvSpPr>
          <p:nvPr/>
        </p:nvSpPr>
        <p:spPr>
          <a:xfrm>
            <a:off x="1691680" y="498984"/>
            <a:ext cx="7079291" cy="620688"/>
          </a:xfrm>
          <a:prstGeom prst="rect">
            <a:avLst/>
          </a:prstGeom>
        </p:spPr>
        <p:txBody>
          <a:bodyPr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cap="small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ФГОС ДО: Требования к структуре образовательной</a:t>
            </a:r>
            <a:br>
              <a:rPr lang="ru-RU" sz="2400" b="1" cap="small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cap="small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программы </a:t>
            </a:r>
            <a:endParaRPr lang="ru-RU" sz="2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90" t="19792" r="59473" b="65416"/>
          <a:stretch/>
        </p:blipFill>
        <p:spPr bwMode="auto">
          <a:xfrm>
            <a:off x="162572" y="224644"/>
            <a:ext cx="1412729" cy="5486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4880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05263"/>
              </p:ext>
            </p:extLst>
          </p:nvPr>
        </p:nvGraphicFramePr>
        <p:xfrm>
          <a:off x="213109" y="908720"/>
          <a:ext cx="8784976" cy="5475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/>
                <a:gridCol w="4392488"/>
              </a:tblGrid>
              <a:tr h="917187"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b="1" i="1" kern="1200" dirty="0" smtClean="0">
                          <a:solidFill>
                            <a:srgbClr val="7030A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Современные тенденции в развитии дошкольного образования, отраженные в</a:t>
                      </a:r>
                      <a:r>
                        <a:rPr lang="ru-RU" sz="2400" b="1" i="1" kern="1200" baseline="0" dirty="0" smtClean="0">
                          <a:solidFill>
                            <a:srgbClr val="7030A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ОП «Радуга»</a:t>
                      </a:r>
                      <a:endParaRPr lang="ru-RU" sz="2400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3F7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540641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ru-RU" sz="1800" b="1" kern="1200" dirty="0" smtClean="0">
                          <a:solidFill>
                            <a:srgbClr val="7030A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вариативность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 учетом индивидуальных особенностей детей</a:t>
                      </a:r>
                      <a:endParaRPr lang="ru-RU" sz="1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реальная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rgbClr val="7030A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разноуровневость -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обеспечение возможности достижения на каждом этапе такого уровня развития, который соответствует возможностям и интересам ребенка</a:t>
                      </a:r>
                      <a:endParaRPr lang="ru-RU" sz="1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188494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развитие у детей </a:t>
                      </a:r>
                      <a:r>
                        <a:rPr lang="ru-RU" sz="1800" b="1" kern="1200" dirty="0" smtClean="0">
                          <a:solidFill>
                            <a:srgbClr val="7030A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креативности, продуктивного, свободного, инновационного мышления, творческой активности</a:t>
                      </a:r>
                      <a:endParaRPr lang="ru-RU" sz="18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конкретная помощь детям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rgbClr val="7030A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 особенностями развития</a:t>
                      </a:r>
                      <a:endParaRPr lang="ru-RU" sz="18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36348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ru-RU" sz="1800" b="1" kern="1200" dirty="0" smtClean="0">
                          <a:solidFill>
                            <a:srgbClr val="7030A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поддержка самостоятельности</a:t>
                      </a:r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 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инициативы детей, обеспечение позитивной социализации</a:t>
                      </a:r>
                      <a:endParaRPr lang="ru-RU" sz="1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обращенность к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rgbClr val="7030A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регионам и региональной специфике</a:t>
                      </a:r>
                      <a:endParaRPr lang="ru-RU" sz="1800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36348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ru-RU" sz="1800" b="1" kern="1200" dirty="0" smtClean="0">
                          <a:solidFill>
                            <a:srgbClr val="7030A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отсутствие дублирования школьных форм 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образовательной работы</a:t>
                      </a:r>
                      <a:endParaRPr lang="ru-RU" sz="1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сопровождение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rgbClr val="7030A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развития двуязычных детей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учет их потенциала и особенностей</a:t>
                      </a:r>
                      <a:endParaRPr lang="ru-RU" sz="1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90" t="19792" r="59473" b="65416"/>
          <a:stretch/>
        </p:blipFill>
        <p:spPr bwMode="auto">
          <a:xfrm>
            <a:off x="179512" y="188640"/>
            <a:ext cx="1412729" cy="5486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3767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768</TotalTime>
  <Words>590</Words>
  <Application>Microsoft Office PowerPoint</Application>
  <PresentationFormat>Экран (4:3)</PresentationFormat>
  <Paragraphs>86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 Мы поговорим с Вами о Федеральном Государственном образовательном стандарте дошкольного образования (ФГОС ДО).    Утверждение федерального государственного образовательного стандарта дошкольного образования (Приказ  от 17 октября 2013 г. № 1155)  является следствием принятия нового Федерального закона «Об образовании в Российской Федерации , в котором за дошкольным образованием впервые закрепляется статус уровня общего образования  в системе непрерывного образования РФ.  Цель ФГОС ДО — выразить запросы, предъявляемые к образованию государством, обществом и семьёй в интересах растущей и развивающейся личности.   В самом общем виде они выглядят так:   - повышение социального статуса дошкольного образования;   сохранение единства образовательного пространства Российской Федерации относительно уровня дошкольного образования;   - обеспечение государством равенства возможностей для каждого ребёнка в получении качественного дошкольного образования;   - обеспечение государственных гарантий уровня и качества дошкольного образования на основе единства обязательных требований к условиям реализации образовательных программ дошкольного образования, их структуре и результатам их освоения обеспечение преемственности основных образовательных программ дошкольного и начального общего образования;   - обеспечение вариативности содержания программ дошкольного образования. </vt:lpstr>
      <vt:lpstr>Презентация PowerPoint</vt:lpstr>
      <vt:lpstr>Ключевые особенности ФГОС ДО: стандарт условий</vt:lpstr>
      <vt:lpstr>Презентация PowerPoint</vt:lpstr>
      <vt:lpstr>Презентация PowerPoint</vt:lpstr>
      <vt:lpstr>ФГОС ДО  2.9. Программа состоит из обязательной части и части, формируемой участниками образовательных отношений.   Обе части являются взаимодополняющими и необходимыми  с точки зрения реализации требований Стандарта.  </vt:lpstr>
      <vt:lpstr>Презентация PowerPoint</vt:lpstr>
      <vt:lpstr>Презентация PowerPoint</vt:lpstr>
      <vt:lpstr> Портрет выпускника ДОУ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МБДОУ ДС №49</dc:creator>
  <cp:lastModifiedBy>МБДОУ ДС №49</cp:lastModifiedBy>
  <cp:revision>23</cp:revision>
  <dcterms:created xsi:type="dcterms:W3CDTF">2014-01-14T05:17:03Z</dcterms:created>
  <dcterms:modified xsi:type="dcterms:W3CDTF">2014-09-24T12:18:31Z</dcterms:modified>
</cp:coreProperties>
</file>